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13856-427B-0240-96BC-787C90DF53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1F7DB3-F94E-5A43-A79B-7C7C15E19C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52BEE-1D4D-6D43-A9CC-CAE50BA3A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16EBE-06CC-9A40-B8F0-D06A0DC35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C48EE-95DD-7946-9352-BAA50149B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800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F1C68-CAE5-334E-9133-1D309437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A8C0B5-2423-A948-B7A1-FFAF1D520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5BFE4-F23F-8948-B289-4A00517F5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15FBD-177A-8646-8E3C-C8B42E965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19308-2F41-544F-BA89-EBA090826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1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2EEA54-0A11-AE49-B6D8-B18DC851B3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8AEB1-2633-C149-A592-DEEF99C57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D455F-990A-A343-B52C-4E8F4F238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957DD-AA8B-0144-BBD9-B941E7CFE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D3D38-A461-8149-AA28-F5FA7508B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6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D42A-757B-9B4F-B861-44FCB29FD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9E268-B17B-6C41-A450-7D5D8CE2D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55A43-43BC-AB43-B447-E71931CB2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5B155-30C1-2E4B-95D2-198E0CA0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D7488-5E81-714E-A5E3-A3592D5AF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2295C-A028-7340-8F95-8BEE7380D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F4E34-0EA2-1F49-872C-8F5F0CF61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6F401-90B7-1B45-9F92-D48BEE4D2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3E175-EC1E-3548-B4E3-8626B65DD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8EA63-C544-2444-B0B8-1D682906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38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F8B95-4B7B-1642-85DC-8A45E4C6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C0084-D4E1-554E-9A26-2AFBE28D26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799D56-0B9B-1544-A714-3577B07241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891DCB-5D67-7E4C-ABEF-6F9D18821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A9C902-3BEC-7F4C-8BC7-B794B74E0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67E9FD-226E-0040-AB75-D01D3CFF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082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331D5-693A-944E-8E2D-89E06EB64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31804-D4B3-6944-93AE-6CCD036C1F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A87DF-198D-5E43-A839-B68680D0E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A85289-00EE-1D4D-A4A2-218EF8C2D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F5228-1C58-2E40-9724-407E8F90E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0FA30D-BCF8-494D-8A9D-461F829B3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BCEB332-1624-E947-8438-7255EF674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6EC986-E79F-D04E-9FE4-AA4BB95EA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31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8676-DE69-C74E-B51B-215A33226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90540A-C68E-1145-BAB6-DEB45BAC5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A8E4D7-46BC-C34E-8010-9CA4B33AE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9E8A98-99CD-9447-B5B4-7BED7D313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0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E9EAB2-E887-7A42-A7DA-0EC9F93E2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C849F0-9B21-A14B-B26A-A4BFE0C10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3922B0-33CC-9B42-88FD-F93B5F5E1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21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DEE64-2A89-FD4B-B615-A57D4A154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009C-EB7F-4842-8A5C-8A640FE0A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FBA0C1-22AE-1C49-AA29-D9B797CD69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A462A1-B077-654F-915B-B1B88B69F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C5656-973A-7742-9F7C-177D9D6E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C162F3-FBB3-D842-BF2D-B0F75E0D2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9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B6ECD-E19F-9749-89AF-2100CB7BA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4626E-AF5F-E942-9406-37196A0C7C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D35A8B-A193-D448-B9F2-DB3DDFEDB9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F75EB4-7E64-B741-88BF-44ED457C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4A3CD-282D-5F4D-8556-CF62B0AEB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C0B8D2-4F7D-3148-B312-8105D7329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1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AA7FF4-8B6C-434D-922C-4CD904310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3258F3-4DEA-D74B-A080-62F6B554BC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8BC0C-E7FB-A84F-A986-670029486A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CD607-1F6B-5E46-A5CA-8101F9AB6429}" type="datetimeFigureOut">
              <a:rPr lang="en-US" smtClean="0"/>
              <a:t>9/3/20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24436-A7C1-9D4C-9262-34C4ED53B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65041-A759-EB4C-98DD-A92DA8F527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F6CA1-A7CD-B045-BD6D-90B020BFC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11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s://lh4.googleusercontent.com/R4ks_Ctpv4R7Moq7KP8A4_d-I8eGuDC8vnhe-C0NXrMI0NWJwSe0JabSKVKLk0wB522JHhl2yrsuPZHTCJTbnLmnHyK7PIGjKvd4-WxeP2iC_kUqQ7kNNW71iVl4KoTD4bezwX3pBpI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52E646A-4A16-4E4D-8BF5-187640E75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4358A6DA-F918-524D-BA3E-67CFE57DB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548" y="1940021"/>
            <a:ext cx="4485502" cy="4595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Up Arrow 6">
            <a:extLst>
              <a:ext uri="{FF2B5EF4-FFF2-40B4-BE49-F238E27FC236}">
                <a16:creationId xmlns:a16="http://schemas.microsoft.com/office/drawing/2014/main" id="{8F1ADF3D-2D74-7046-8DB8-04A10AEC64FE}"/>
              </a:ext>
            </a:extLst>
          </p:cNvPr>
          <p:cNvSpPr/>
          <p:nvPr/>
        </p:nvSpPr>
        <p:spPr>
          <a:xfrm rot="7350986">
            <a:off x="2570023" y="2319222"/>
            <a:ext cx="517043" cy="985546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9C5B9E99-8F5D-F944-8808-1B14ECB87084}"/>
              </a:ext>
            </a:extLst>
          </p:cNvPr>
          <p:cNvSpPr/>
          <p:nvPr/>
        </p:nvSpPr>
        <p:spPr>
          <a:xfrm rot="14916606">
            <a:off x="6486643" y="1447248"/>
            <a:ext cx="517043" cy="985546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F0FBB66B-E50A-A24D-952C-27FD011DF070}"/>
              </a:ext>
            </a:extLst>
          </p:cNvPr>
          <p:cNvSpPr/>
          <p:nvPr/>
        </p:nvSpPr>
        <p:spPr>
          <a:xfrm rot="4544140">
            <a:off x="2127511" y="4199904"/>
            <a:ext cx="517043" cy="985547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130564-A50F-9940-8FAF-6D3DBDAFDAD1}"/>
              </a:ext>
            </a:extLst>
          </p:cNvPr>
          <p:cNvSpPr txBox="1"/>
          <p:nvPr/>
        </p:nvSpPr>
        <p:spPr>
          <a:xfrm>
            <a:off x="519392" y="508922"/>
            <a:ext cx="9242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Proof of Concept Toolkit Demonstrates Computable, Standards-based Evidence and Guidance to Enhance LHS Cycle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AD751F-196B-834A-8343-C7AD1FC0C24D}"/>
              </a:ext>
            </a:extLst>
          </p:cNvPr>
          <p:cNvSpPr txBox="1"/>
          <p:nvPr/>
        </p:nvSpPr>
        <p:spPr>
          <a:xfrm>
            <a:off x="308920" y="3719381"/>
            <a:ext cx="22118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Toolkit makes Input/ Output for </a:t>
            </a:r>
            <a:r>
              <a:rPr lang="en-US" sz="1600" b="1" dirty="0"/>
              <a:t>Studies </a:t>
            </a:r>
            <a:r>
              <a:rPr lang="en-US" sz="1600" dirty="0"/>
              <a:t>computable, standards-based*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6B0814-4A89-994C-A3F1-38E13DE0A369}"/>
              </a:ext>
            </a:extLst>
          </p:cNvPr>
          <p:cNvSpPr txBox="1"/>
          <p:nvPr/>
        </p:nvSpPr>
        <p:spPr>
          <a:xfrm>
            <a:off x="210067" y="1775963"/>
            <a:ext cx="2536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Toolkit makes Input/ Output/ Processing for </a:t>
            </a:r>
            <a:r>
              <a:rPr lang="en-US" sz="1600" b="1" dirty="0"/>
              <a:t>Systematic Reviews </a:t>
            </a:r>
            <a:r>
              <a:rPr lang="en-US" sz="1600" dirty="0"/>
              <a:t>computable, standards-based*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31ADFD-110F-EE48-9280-6D3165C413CF}"/>
              </a:ext>
            </a:extLst>
          </p:cNvPr>
          <p:cNvSpPr txBox="1"/>
          <p:nvPr/>
        </p:nvSpPr>
        <p:spPr>
          <a:xfrm>
            <a:off x="7471421" y="1525383"/>
            <a:ext cx="32721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Toolkit provides computable synthesized evidence and standard coded concepts and/or value sets needed to develop computable </a:t>
            </a:r>
            <a:r>
              <a:rPr lang="en-US" sz="1600" b="1" dirty="0"/>
              <a:t>Clinical Guidance*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F645CA-498D-464D-8C3E-4886E3511F9C}"/>
              </a:ext>
            </a:extLst>
          </p:cNvPr>
          <p:cNvSpPr txBox="1"/>
          <p:nvPr/>
        </p:nvSpPr>
        <p:spPr>
          <a:xfrm>
            <a:off x="7648831" y="5758250"/>
            <a:ext cx="2940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*Toolkit </a:t>
            </a:r>
            <a:r>
              <a:rPr lang="en-US" i="1" dirty="0"/>
              <a:t>proactively notifies </a:t>
            </a:r>
            <a:r>
              <a:rPr lang="en-US" dirty="0"/>
              <a:t>‘subscribers’ of updates</a:t>
            </a:r>
          </a:p>
        </p:txBody>
      </p:sp>
    </p:spTree>
    <p:extLst>
      <p:ext uri="{BB962C8B-B14F-4D97-AF65-F5344CB8AC3E}">
        <p14:creationId xmlns:p14="http://schemas.microsoft.com/office/powerpoint/2010/main" val="2896395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70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Osheroff</dc:creator>
  <cp:lastModifiedBy>Jerry Osheroff</cp:lastModifiedBy>
  <cp:revision>14</cp:revision>
  <dcterms:created xsi:type="dcterms:W3CDTF">2020-09-03T11:57:17Z</dcterms:created>
  <dcterms:modified xsi:type="dcterms:W3CDTF">2020-09-03T23:03:19Z</dcterms:modified>
</cp:coreProperties>
</file>