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theme/theme3.xml" ContentType="application/vnd.openxmlformats-officedocument.theme+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660" r:id="rId5"/>
    <p:sldMasterId id="2147483671" r:id="rId6"/>
    <p:sldMasterId id="2147483721" r:id="rId7"/>
  </p:sldMasterIdLst>
  <p:notesMasterIdLst>
    <p:notesMasterId r:id="rId20"/>
  </p:notesMasterIdLst>
  <p:sldIdLst>
    <p:sldId id="256" r:id="rId8"/>
    <p:sldId id="1157" r:id="rId9"/>
    <p:sldId id="277" r:id="rId10"/>
    <p:sldId id="278" r:id="rId11"/>
    <p:sldId id="1153" r:id="rId12"/>
    <p:sldId id="270" r:id="rId13"/>
    <p:sldId id="264" r:id="rId14"/>
    <p:sldId id="1141" r:id="rId15"/>
    <p:sldId id="259" r:id="rId16"/>
    <p:sldId id="257" r:id="rId17"/>
    <p:sldId id="268" r:id="rId18"/>
    <p:sldId id="3734" r:id="rId1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ichaels, Maria (CDC/DDPHSS/CSELS/OD)" initials="MM(" lastIdx="1" clrIdx="0">
    <p:extLst>
      <p:ext uri="{19B8F6BF-5375-455C-9EA6-DF929625EA0E}">
        <p15:presenceInfo xmlns:p15="http://schemas.microsoft.com/office/powerpoint/2012/main" userId="S::ktx2@cdc.gov::90e940e6-b690-4d24-b80a-1bdfa10c37a1"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9933"/>
    <a:srgbClr val="ED6D30"/>
    <a:srgbClr val="813D78"/>
    <a:srgbClr val="90C549"/>
    <a:srgbClr val="78CED7"/>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8A32FC6-843F-4CF2-BB52-58185D8464F9}" v="12" dt="2020-07-22T18:47:52.62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1"/>
    <p:restoredTop sz="75034" autoAdjust="0"/>
  </p:normalViewPr>
  <p:slideViewPr>
    <p:cSldViewPr snapToGrid="0">
      <p:cViewPr varScale="1">
        <p:scale>
          <a:sx n="94" d="100"/>
          <a:sy n="94" d="100"/>
        </p:scale>
        <p:origin x="1816" y="19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slide" Target="slides/slide6.xml"/><Relationship Id="rId18" Type="http://schemas.openxmlformats.org/officeDocument/2006/relationships/slide" Target="slides/slide11.xml"/><Relationship Id="rId26" Type="http://schemas.microsoft.com/office/2015/10/relationships/revisionInfo" Target="revisionInfo.xml"/><Relationship Id="rId3" Type="http://schemas.openxmlformats.org/officeDocument/2006/relationships/customXml" Target="../customXml/item3.xml"/><Relationship Id="rId21" Type="http://schemas.openxmlformats.org/officeDocument/2006/relationships/commentAuthors" Target="commentAuthors.xml"/><Relationship Id="rId7" Type="http://schemas.openxmlformats.org/officeDocument/2006/relationships/slideMaster" Target="slideMasters/slideMaster4.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4.xml"/><Relationship Id="rId24"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8.xml"/><Relationship Id="rId23" Type="http://schemas.openxmlformats.org/officeDocument/2006/relationships/viewProps" Target="viewProps.xml"/><Relationship Id="rId10" Type="http://schemas.openxmlformats.org/officeDocument/2006/relationships/slide" Target="slides/slide3.xml"/><Relationship Id="rId19" Type="http://schemas.openxmlformats.org/officeDocument/2006/relationships/slide" Target="slides/slide12.xml"/><Relationship Id="rId4" Type="http://schemas.openxmlformats.org/officeDocument/2006/relationships/slideMaster" Target="slideMasters/slideMaster1.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D40F929-1E0D-4CC2-BCD8-80789A3E0716}" type="datetimeFigureOut">
              <a:rPr lang="en-US" smtClean="0"/>
              <a:t>7/22/20</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2FCB5C4-54A0-4C41-8064-7D48DD0092B5}" type="slidenum">
              <a:rPr lang="en-US" smtClean="0"/>
              <a:t>‹#›</a:t>
            </a:fld>
            <a:endParaRPr lang="en-US"/>
          </a:p>
        </p:txBody>
      </p:sp>
    </p:spTree>
    <p:extLst>
      <p:ext uri="{BB962C8B-B14F-4D97-AF65-F5344CB8AC3E}">
        <p14:creationId xmlns:p14="http://schemas.microsoft.com/office/powerpoint/2010/main" val="35520164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fontAlgn="auto" hangingPunct="1">
              <a:spcBef>
                <a:spcPts val="0"/>
              </a:spcBef>
              <a:spcAft>
                <a:spcPts val="600"/>
              </a:spcAft>
            </a:pPr>
            <a:r>
              <a:rPr lang="en-US" b="1">
                <a:solidFill>
                  <a:prstClr val="black"/>
                </a:solidFill>
                <a:latin typeface="Arial"/>
                <a:ea typeface="Verdana" pitchFamily="34" charset="0"/>
                <a:cs typeface="Verdana" pitchFamily="34" charset="0"/>
              </a:rPr>
              <a:t>Risks of this approach</a:t>
            </a:r>
            <a:endParaRPr lang="en-US">
              <a:solidFill>
                <a:prstClr val="black"/>
              </a:solidFill>
              <a:latin typeface="Arial"/>
              <a:ea typeface="Verdana" pitchFamily="34" charset="0"/>
              <a:cs typeface="Verdana" pitchFamily="34" charset="0"/>
            </a:endParaRPr>
          </a:p>
          <a:p>
            <a:pPr marL="285750" indent="-285750" eaLnBrk="1" fontAlgn="auto" hangingPunct="1">
              <a:spcBef>
                <a:spcPts val="0"/>
              </a:spcBef>
              <a:spcAft>
                <a:spcPts val="600"/>
              </a:spcAft>
              <a:buFont typeface="Arial" panose="020B0604020202020204" pitchFamily="34" charset="0"/>
              <a:buChar char="•"/>
            </a:pPr>
            <a:r>
              <a:rPr lang="en-US">
                <a:solidFill>
                  <a:prstClr val="black"/>
                </a:solidFill>
                <a:latin typeface="Arial"/>
                <a:ea typeface="Verdana" pitchFamily="34" charset="0"/>
                <a:cs typeface="Verdana" pitchFamily="34" charset="0"/>
              </a:rPr>
              <a:t>Varying guideline formats</a:t>
            </a:r>
          </a:p>
          <a:p>
            <a:pPr marL="285750" indent="-285750" eaLnBrk="1" fontAlgn="auto" hangingPunct="1">
              <a:spcBef>
                <a:spcPts val="0"/>
              </a:spcBef>
              <a:spcAft>
                <a:spcPts val="600"/>
              </a:spcAft>
              <a:buFont typeface="Arial" panose="020B0604020202020204" pitchFamily="34" charset="0"/>
              <a:buChar char="•"/>
            </a:pPr>
            <a:r>
              <a:rPr lang="en-US">
                <a:solidFill>
                  <a:prstClr val="black"/>
                </a:solidFill>
                <a:latin typeface="Arial"/>
                <a:ea typeface="Verdana" pitchFamily="34" charset="0"/>
                <a:cs typeface="Verdana" pitchFamily="34" charset="0"/>
              </a:rPr>
              <a:t>Ambiguous coding</a:t>
            </a:r>
          </a:p>
          <a:p>
            <a:pPr marL="285750" indent="-285750" eaLnBrk="1" fontAlgn="auto" hangingPunct="1">
              <a:spcBef>
                <a:spcPts val="0"/>
              </a:spcBef>
              <a:spcAft>
                <a:spcPts val="600"/>
              </a:spcAft>
              <a:buFont typeface="Arial" panose="020B0604020202020204" pitchFamily="34" charset="0"/>
              <a:buChar char="•"/>
            </a:pPr>
            <a:r>
              <a:rPr lang="en-US">
                <a:solidFill>
                  <a:prstClr val="black"/>
                </a:solidFill>
                <a:latin typeface="Arial"/>
                <a:ea typeface="Verdana" pitchFamily="34" charset="0"/>
                <a:cs typeface="Verdana" pitchFamily="34" charset="0"/>
              </a:rPr>
              <a:t>Implementation performed many times in different ways</a:t>
            </a:r>
          </a:p>
          <a:p>
            <a:pPr marL="285750" indent="-285750" eaLnBrk="1" fontAlgn="auto" hangingPunct="1">
              <a:spcBef>
                <a:spcPts val="0"/>
              </a:spcBef>
              <a:spcAft>
                <a:spcPts val="600"/>
              </a:spcAft>
              <a:buFont typeface="Arial" panose="020B0604020202020204" pitchFamily="34" charset="0"/>
              <a:buChar char="•"/>
            </a:pPr>
            <a:r>
              <a:rPr lang="en-US">
                <a:solidFill>
                  <a:prstClr val="black"/>
                </a:solidFill>
                <a:latin typeface="Arial"/>
                <a:ea typeface="Verdana" pitchFamily="34" charset="0"/>
                <a:cs typeface="Verdana" pitchFamily="34" charset="0"/>
              </a:rPr>
              <a:t>Long delays in implementation</a:t>
            </a:r>
          </a:p>
          <a:p>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38CAEC-4554-485B-9189-C45C7447A40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03474905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First time stakeholders from the beginning of summarizing evidence into guidelines have been brought</a:t>
            </a:r>
            <a:r>
              <a:rPr lang="en-US" baseline="0"/>
              <a:t> together with clinician end users AND all the stakeholders involved in various translations in between</a:t>
            </a:r>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38CAEC-4554-485B-9189-C45C7447A40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07860808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As determined by a multi-stakeholder group that included:</a:t>
            </a:r>
          </a:p>
          <a:p>
            <a:pPr marL="171450" indent="-171450">
              <a:buFont typeface="Arial" panose="020B0604020202020204" pitchFamily="34" charset="0"/>
              <a:buChar char="•"/>
            </a:pPr>
            <a:r>
              <a:rPr lang="en-US" b="0">
                <a:solidFill>
                  <a:srgbClr val="000000"/>
                </a:solidFill>
              </a:rPr>
              <a:t>Guideline authors</a:t>
            </a:r>
          </a:p>
          <a:p>
            <a:pPr marL="171450" indent="-171450">
              <a:buFont typeface="Arial" panose="020B0604020202020204" pitchFamily="34" charset="0"/>
              <a:buChar char="•"/>
            </a:pPr>
            <a:r>
              <a:rPr lang="en-US" b="0">
                <a:solidFill>
                  <a:srgbClr val="000000"/>
                </a:solidFill>
              </a:rPr>
              <a:t>Health IT developers </a:t>
            </a:r>
          </a:p>
          <a:p>
            <a:pPr marL="171450" indent="-171450">
              <a:buFont typeface="Arial" panose="020B0604020202020204" pitchFamily="34" charset="0"/>
              <a:buChar char="•"/>
            </a:pPr>
            <a:r>
              <a:rPr lang="en-US" b="0">
                <a:solidFill>
                  <a:srgbClr val="000000"/>
                </a:solidFill>
              </a:rPr>
              <a:t>Communicators</a:t>
            </a:r>
          </a:p>
          <a:p>
            <a:pPr marL="171450" indent="-171450">
              <a:buFont typeface="Arial" panose="020B0604020202020204" pitchFamily="34" charset="0"/>
              <a:buChar char="•"/>
            </a:pPr>
            <a:r>
              <a:rPr lang="en-US" b="0">
                <a:solidFill>
                  <a:srgbClr val="000000"/>
                </a:solidFill>
              </a:rPr>
              <a:t>Clinicians</a:t>
            </a:r>
          </a:p>
          <a:p>
            <a:pPr marL="171450" indent="-171450">
              <a:buFont typeface="Arial" panose="020B0604020202020204" pitchFamily="34" charset="0"/>
              <a:buChar char="•"/>
            </a:pPr>
            <a:r>
              <a:rPr lang="en-US" b="0">
                <a:solidFill>
                  <a:srgbClr val="000000"/>
                </a:solidFill>
              </a:rPr>
              <a:t>Patients / Patient Advocates</a:t>
            </a:r>
          </a:p>
          <a:p>
            <a:pPr marL="171450" indent="-171450">
              <a:buFont typeface="Arial" panose="020B0604020202020204" pitchFamily="34" charset="0"/>
              <a:buChar char="•"/>
            </a:pPr>
            <a:r>
              <a:rPr lang="en-US" b="0">
                <a:solidFill>
                  <a:srgbClr val="000000"/>
                </a:solidFill>
              </a:rPr>
              <a:t>Medical Societies</a:t>
            </a:r>
          </a:p>
          <a:p>
            <a:pPr marL="171450" indent="-171450">
              <a:buFont typeface="Arial" panose="020B0604020202020204" pitchFamily="34" charset="0"/>
              <a:buChar char="•"/>
            </a:pPr>
            <a:r>
              <a:rPr lang="en-US" b="0">
                <a:solidFill>
                  <a:srgbClr val="000000"/>
                </a:solidFill>
              </a:rPr>
              <a:t>Public Health Organizations</a:t>
            </a:r>
          </a:p>
          <a:p>
            <a:pPr marL="171450" indent="-171450">
              <a:buFont typeface="Arial" panose="020B0604020202020204" pitchFamily="34" charset="0"/>
              <a:buChar char="•"/>
            </a:pPr>
            <a:r>
              <a:rPr lang="en-US" b="0"/>
              <a:t>Evaluation experts</a:t>
            </a:r>
          </a:p>
          <a:p>
            <a:pPr marL="171450" indent="-171450">
              <a:buFont typeface="Arial" panose="020B0604020202020204" pitchFamily="34" charset="0"/>
              <a:buChar char="•"/>
            </a:pPr>
            <a:r>
              <a:rPr lang="en-US" b="0"/>
              <a:t>Laboratory Professional Groups</a:t>
            </a:r>
          </a:p>
          <a:p>
            <a:pPr marL="171450" indent="-171450">
              <a:buFont typeface="Arial" panose="020B0604020202020204" pitchFamily="34" charset="0"/>
              <a:buChar char="•"/>
            </a:pPr>
            <a:r>
              <a:rPr lang="en-US" b="0"/>
              <a:t>Standards experts</a:t>
            </a:r>
          </a:p>
          <a:p>
            <a:pPr marL="171450" indent="-171450">
              <a:buFont typeface="Arial" panose="020B0604020202020204" pitchFamily="34" charset="0"/>
              <a:buChar char="•"/>
            </a:pPr>
            <a:r>
              <a:rPr lang="en-US" b="0">
                <a:solidFill>
                  <a:srgbClr val="000000"/>
                </a:solidFill>
              </a:rPr>
              <a:t>Clinical decision support developers</a:t>
            </a:r>
          </a:p>
          <a:p>
            <a:pPr marL="171450" indent="-171450">
              <a:buFont typeface="Arial" panose="020B0604020202020204" pitchFamily="34" charset="0"/>
              <a:buChar char="•"/>
            </a:pPr>
            <a:r>
              <a:rPr lang="en-US" b="0">
                <a:solidFill>
                  <a:srgbClr val="000000"/>
                </a:solidFill>
              </a:rPr>
              <a:t>Clinical quality measure developers</a:t>
            </a:r>
          </a:p>
          <a:p>
            <a:pPr marL="171450" indent="-171450">
              <a:buFont typeface="Arial" panose="020B0604020202020204" pitchFamily="34" charset="0"/>
              <a:buChar char="•"/>
            </a:pPr>
            <a:r>
              <a:rPr lang="en-US" b="0">
                <a:solidFill>
                  <a:srgbClr val="000000"/>
                </a:solidFill>
              </a:rPr>
              <a:t>Policy or technical support for implementation</a:t>
            </a:r>
          </a:p>
        </p:txBody>
      </p:sp>
      <p:sp>
        <p:nvSpPr>
          <p:cNvPr id="4" name="Slide Number Placeholder 3"/>
          <p:cNvSpPr>
            <a:spLocks noGrp="1"/>
          </p:cNvSpPr>
          <p:nvPr>
            <p:ph type="sldNum" sz="quarter" idx="5"/>
          </p:nvPr>
        </p:nvSpPr>
        <p:spPr/>
        <p:txBody>
          <a:bodyPr/>
          <a:lstStyle/>
          <a:p>
            <a:fld id="{62FCB5C4-54A0-4C41-8064-7D48DD0092B5}" type="slidenum">
              <a:rPr lang="en-US" smtClean="0"/>
              <a:t>6</a:t>
            </a:fld>
            <a:endParaRPr lang="en-US"/>
          </a:p>
        </p:txBody>
      </p:sp>
    </p:spTree>
    <p:extLst>
      <p:ext uri="{BB962C8B-B14F-4D97-AF65-F5344CB8AC3E}">
        <p14:creationId xmlns:p14="http://schemas.microsoft.com/office/powerpoint/2010/main" val="99148021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b="0"/>
              <a:t>All of these </a:t>
            </a:r>
            <a:r>
              <a:rPr lang="en-US" b="0" baseline="0"/>
              <a:t>translations of the guidelines that you see before they reach patient care is “the telephone game”</a:t>
            </a:r>
            <a:endParaRPr lang="en-US" b="0"/>
          </a:p>
          <a:p>
            <a:pPr marL="0" marR="0" lvl="0" indent="0" algn="l" defTabSz="914400" rtl="0" eaLnBrk="1" fontAlgn="base" latinLnBrk="0" hangingPunct="1">
              <a:lnSpc>
                <a:spcPct val="100000"/>
              </a:lnSpc>
              <a:spcBef>
                <a:spcPct val="30000"/>
              </a:spcBef>
              <a:spcAft>
                <a:spcPct val="0"/>
              </a:spcAft>
              <a:buClrTx/>
              <a:buSzTx/>
              <a:buFontTx/>
              <a:buNone/>
              <a:tabLst/>
              <a:defRPr/>
            </a:pPr>
            <a:r>
              <a:rPr lang="en-US" b="1"/>
              <a:t>The Problem/Current State: </a:t>
            </a:r>
            <a:r>
              <a:rPr lang="en-US" sz="1200" b="0"/>
              <a:t>Inefficient with a high risk of translation errors</a:t>
            </a:r>
            <a:r>
              <a:rPr lang="en-US" sz="1200" b="0" baseline="0"/>
              <a:t> and</a:t>
            </a:r>
            <a:r>
              <a:rPr lang="en-US" sz="1200" b="0"/>
              <a:t> high resource utilization downstream due to the sheer number of organizations that</a:t>
            </a:r>
            <a:r>
              <a:rPr lang="en-US" sz="1200" b="0" baseline="0"/>
              <a:t> are creating CDS tools to support their guideline implementation </a:t>
            </a:r>
            <a:r>
              <a:rPr lang="en-US" sz="1200" b="0"/>
              <a:t>– the various perspectives</a:t>
            </a:r>
            <a:r>
              <a:rPr lang="en-US" sz="1200" b="0" baseline="0"/>
              <a:t> needed to translate the guidelines to patient care (e.g., communications, informatics, implementation, evaluation) are scattered across the current process</a:t>
            </a:r>
            <a:endParaRPr lang="en-US" sz="1200" b="0"/>
          </a:p>
          <a:p>
            <a:pPr marL="0" marR="0" lvl="0" indent="0" algn="l" defTabSz="914400" rtl="0" eaLnBrk="1" fontAlgn="base" latinLnBrk="0" hangingPunct="1">
              <a:lnSpc>
                <a:spcPct val="100000"/>
              </a:lnSpc>
              <a:spcBef>
                <a:spcPct val="30000"/>
              </a:spcBef>
              <a:spcAft>
                <a:spcPct val="0"/>
              </a:spcAft>
              <a:buClrTx/>
              <a:buSzTx/>
              <a:buFontTx/>
              <a:buNone/>
              <a:tabLst/>
              <a:defRPr/>
            </a:pPr>
            <a:r>
              <a:rPr lang="en-US" b="1"/>
              <a:t>The Solution/Proposed Future State:</a:t>
            </a:r>
            <a:r>
              <a:rPr lang="en-US" b="1" baseline="0"/>
              <a:t> </a:t>
            </a:r>
            <a:r>
              <a:rPr lang="en-US" sz="1200" b="0"/>
              <a:t>All perspectives represented from the outset – creating concurrent guideline development and translation (which includes the guideline, informatics,</a:t>
            </a:r>
            <a:r>
              <a:rPr lang="en-US" sz="1200" b="0" baseline="0"/>
              <a:t> and implementation expertise) </a:t>
            </a:r>
            <a:r>
              <a:rPr lang="en-US" sz="1200" b="0"/>
              <a:t>and upfront planning for communications and evaluation. This would effectively reduce downstream resource utilization because the translation of the guidelines to the tools will be completed together at the beginning.</a:t>
            </a:r>
          </a:p>
          <a:p>
            <a:endParaRPr lang="en-US"/>
          </a:p>
        </p:txBody>
      </p:sp>
      <p:sp>
        <p:nvSpPr>
          <p:cNvPr id="4" name="Slide Number Placeholder 3"/>
          <p:cNvSpPr>
            <a:spLocks noGrp="1"/>
          </p:cNvSpPr>
          <p:nvPr>
            <p:ph type="sldNum" sz="quarter" idx="5"/>
          </p:nvPr>
        </p:nvSpPr>
        <p:spPr/>
        <p:txBody>
          <a:bodyPr/>
          <a:lstStyle/>
          <a:p>
            <a:fld id="{62FCB5C4-54A0-4C41-8064-7D48DD0092B5}" type="slidenum">
              <a:rPr lang="en-US" smtClean="0"/>
              <a:t>8</a:t>
            </a:fld>
            <a:endParaRPr lang="en-US"/>
          </a:p>
        </p:txBody>
      </p:sp>
    </p:spTree>
    <p:extLst>
      <p:ext uri="{BB962C8B-B14F-4D97-AF65-F5344CB8AC3E}">
        <p14:creationId xmlns:p14="http://schemas.microsoft.com/office/powerpoint/2010/main" val="330678423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Structuring recommendations</a:t>
            </a:r>
            <a:r>
              <a:rPr lang="en-US" baseline="0" dirty="0"/>
              <a:t> and using standards-based shareable CDS ultimately helps the data lifecycle. Computable guidelines (recommendations, guidance, etc.) help apply the evidence in practice more consistently since they are translated from the source of truth. Data resulting from the actions taken in practice would be more easily extracted to perform analyses that lead to information that can be incorporated into the knowledge that gets translated to practice… and the cycle begins anew. FHIR can help facilitate the data lifecycle by providing an interoperability standard for data exchange on its own or in partnership with existing widely used standards.</a:t>
            </a:r>
            <a:endParaRPr lang="en-US" dirty="0"/>
          </a:p>
          <a:p>
            <a:endParaRPr lang="en-US" dirty="0"/>
          </a:p>
          <a:p>
            <a:r>
              <a:rPr lang="en-US" dirty="0"/>
              <a:t>Data to Action patient-generated examples:</a:t>
            </a:r>
          </a:p>
          <a:p>
            <a:pPr marL="171450" indent="-171450">
              <a:buFont typeface="Arial" panose="020B0604020202020204" pitchFamily="34" charset="0"/>
              <a:buChar char="•"/>
            </a:pPr>
            <a:r>
              <a:rPr lang="en-US" dirty="0"/>
              <a:t>Patient takes a walk, pedometer records data that can be uploaded to patient’s chart</a:t>
            </a:r>
          </a:p>
          <a:p>
            <a:pPr marL="171450" indent="-171450">
              <a:buFont typeface="Arial" panose="020B0604020202020204" pitchFamily="34" charset="0"/>
              <a:buChar char="•"/>
            </a:pPr>
            <a:r>
              <a:rPr lang="en-US" dirty="0"/>
              <a:t>Patient uses CPAP, machine records sleep-related data, data is accessed remotely</a:t>
            </a:r>
          </a:p>
        </p:txBody>
      </p:sp>
      <p:sp>
        <p:nvSpPr>
          <p:cNvPr id="4" name="Slide Number Placeholder 3"/>
          <p:cNvSpPr>
            <a:spLocks noGrp="1"/>
          </p:cNvSpPr>
          <p:nvPr>
            <p:ph type="sldNum" sz="quarter" idx="5"/>
          </p:nvPr>
        </p:nvSpPr>
        <p:spPr/>
        <p:txBody>
          <a:bodyPr/>
          <a:lstStyle/>
          <a:p>
            <a:fld id="{62FCB5C4-54A0-4C41-8064-7D48DD0092B5}" type="slidenum">
              <a:rPr lang="en-US" smtClean="0"/>
              <a:t>9</a:t>
            </a:fld>
            <a:endParaRPr lang="en-US"/>
          </a:p>
        </p:txBody>
      </p:sp>
    </p:spTree>
    <p:extLst>
      <p:ext uri="{BB962C8B-B14F-4D97-AF65-F5344CB8AC3E}">
        <p14:creationId xmlns:p14="http://schemas.microsoft.com/office/powerpoint/2010/main" val="307874615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Essentially the same as the “data lifecycle”</a:t>
            </a:r>
          </a:p>
          <a:p>
            <a:endParaRPr lang="en-US" dirty="0"/>
          </a:p>
        </p:txBody>
      </p:sp>
      <p:sp>
        <p:nvSpPr>
          <p:cNvPr id="4" name="Slide Number Placeholder 3"/>
          <p:cNvSpPr>
            <a:spLocks noGrp="1"/>
          </p:cNvSpPr>
          <p:nvPr>
            <p:ph type="sldNum" sz="quarter" idx="5"/>
          </p:nvPr>
        </p:nvSpPr>
        <p:spPr/>
        <p:txBody>
          <a:bodyPr/>
          <a:lstStyle/>
          <a:p>
            <a:fld id="{62FCB5C4-54A0-4C41-8064-7D48DD0092B5}" type="slidenum">
              <a:rPr lang="en-US" smtClean="0"/>
              <a:t>10</a:t>
            </a:fld>
            <a:endParaRPr lang="en-US"/>
          </a:p>
        </p:txBody>
      </p:sp>
    </p:spTree>
    <p:extLst>
      <p:ext uri="{BB962C8B-B14F-4D97-AF65-F5344CB8AC3E}">
        <p14:creationId xmlns:p14="http://schemas.microsoft.com/office/powerpoint/2010/main" val="204482092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Essentially the same as the “data lifecycle”</a:t>
            </a:r>
          </a:p>
        </p:txBody>
      </p:sp>
      <p:sp>
        <p:nvSpPr>
          <p:cNvPr id="4" name="Slide Number Placeholder 3"/>
          <p:cNvSpPr>
            <a:spLocks noGrp="1"/>
          </p:cNvSpPr>
          <p:nvPr>
            <p:ph type="sldNum" sz="quarter" idx="5"/>
          </p:nvPr>
        </p:nvSpPr>
        <p:spPr/>
        <p:txBody>
          <a:bodyPr/>
          <a:lstStyle/>
          <a:p>
            <a:fld id="{62FCB5C4-54A0-4C41-8064-7D48DD0092B5}" type="slidenum">
              <a:rPr lang="en-US" smtClean="0"/>
              <a:t>11</a:t>
            </a:fld>
            <a:endParaRPr lang="en-US"/>
          </a:p>
        </p:txBody>
      </p:sp>
    </p:spTree>
    <p:extLst>
      <p:ext uri="{BB962C8B-B14F-4D97-AF65-F5344CB8AC3E}">
        <p14:creationId xmlns:p14="http://schemas.microsoft.com/office/powerpoint/2010/main" val="111725984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Essentially the same as the “data lifecycle”</a:t>
            </a:r>
          </a:p>
          <a:p>
            <a:endParaRPr lang="en-US" dirty="0"/>
          </a:p>
        </p:txBody>
      </p:sp>
      <p:sp>
        <p:nvSpPr>
          <p:cNvPr id="4" name="Slide Number Placeholder 3"/>
          <p:cNvSpPr>
            <a:spLocks noGrp="1"/>
          </p:cNvSpPr>
          <p:nvPr>
            <p:ph type="sldNum" sz="quarter" idx="5"/>
          </p:nvPr>
        </p:nvSpPr>
        <p:spPr/>
        <p:txBody>
          <a:bodyPr/>
          <a:lstStyle/>
          <a:p>
            <a:fld id="{62FCB5C4-54A0-4C41-8064-7D48DD0092B5}" type="slidenum">
              <a:rPr lang="en-US" smtClean="0"/>
              <a:t>12</a:t>
            </a:fld>
            <a:endParaRPr lang="en-US"/>
          </a:p>
        </p:txBody>
      </p:sp>
    </p:spTree>
    <p:extLst>
      <p:ext uri="{BB962C8B-B14F-4D97-AF65-F5344CB8AC3E}">
        <p14:creationId xmlns:p14="http://schemas.microsoft.com/office/powerpoint/2010/main" val="280312831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3.xml"/><Relationship Id="rId5" Type="http://schemas.openxmlformats.org/officeDocument/2006/relationships/image" Target="../media/image7.png"/><Relationship Id="rId4" Type="http://schemas.openxmlformats.org/officeDocument/2006/relationships/image" Target="../media/image6.pn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8.png"/><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0.png"/><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0.png"/><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1.png"/><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4.png"/><Relationship Id="rId1" Type="http://schemas.openxmlformats.org/officeDocument/2006/relationships/slideMaster" Target="../slideMasters/slideMaster4.xml"/><Relationship Id="rId5" Type="http://schemas.openxmlformats.org/officeDocument/2006/relationships/image" Target="../media/image16.png"/><Relationship Id="rId4" Type="http://schemas.openxmlformats.org/officeDocument/2006/relationships/image" Target="../media/image15.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image" Target="../media/image17.png"/><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image" Target="../media/image17.png"/><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image" Target="../media/image17.png"/><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19.emf"/><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image" Target="../media/image17.png"/><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21.svg"/><Relationship Id="rId2" Type="http://schemas.openxmlformats.org/officeDocument/2006/relationships/image" Target="../media/image20.png"/><Relationship Id="rId1" Type="http://schemas.openxmlformats.org/officeDocument/2006/relationships/slideMaster" Target="../slideMasters/slideMaster4.xml"/><Relationship Id="rId5" Type="http://schemas.openxmlformats.org/officeDocument/2006/relationships/image" Target="../media/image19.emf"/><Relationship Id="rId4" Type="http://schemas.openxmlformats.org/officeDocument/2006/relationships/image" Target="../media/image17.png"/></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image" Target="../media/image17.png"/><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F001AC-7F39-4273-9159-59368EEE8745}"/>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D4FF6F90-BB1D-4089-B02C-6240116C12E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DE8B22D3-CF02-4896-9441-1FAB27596C23}"/>
              </a:ext>
            </a:extLst>
          </p:cNvPr>
          <p:cNvSpPr>
            <a:spLocks noGrp="1"/>
          </p:cNvSpPr>
          <p:nvPr>
            <p:ph type="dt" sz="half" idx="10"/>
          </p:nvPr>
        </p:nvSpPr>
        <p:spPr/>
        <p:txBody>
          <a:bodyPr/>
          <a:lstStyle/>
          <a:p>
            <a:fld id="{E2205C7E-E005-491B-A9D7-6D5167BCE7F9}" type="datetimeFigureOut">
              <a:rPr lang="en-US" smtClean="0"/>
              <a:t>7/22/20</a:t>
            </a:fld>
            <a:endParaRPr lang="en-US"/>
          </a:p>
        </p:txBody>
      </p:sp>
      <p:sp>
        <p:nvSpPr>
          <p:cNvPr id="5" name="Footer Placeholder 4">
            <a:extLst>
              <a:ext uri="{FF2B5EF4-FFF2-40B4-BE49-F238E27FC236}">
                <a16:creationId xmlns:a16="http://schemas.microsoft.com/office/drawing/2014/main" id="{E68F4333-B921-4FE0-B08C-003E22D1219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5A597CC-B312-4A73-9CF7-102FF373EA5B}"/>
              </a:ext>
            </a:extLst>
          </p:cNvPr>
          <p:cNvSpPr>
            <a:spLocks noGrp="1"/>
          </p:cNvSpPr>
          <p:nvPr>
            <p:ph type="sldNum" sz="quarter" idx="12"/>
          </p:nvPr>
        </p:nvSpPr>
        <p:spPr/>
        <p:txBody>
          <a:bodyPr/>
          <a:lstStyle/>
          <a:p>
            <a:fld id="{A363F450-9038-44D2-B899-464E6F18557B}" type="slidenum">
              <a:rPr lang="en-US" smtClean="0"/>
              <a:t>‹#›</a:t>
            </a:fld>
            <a:endParaRPr lang="en-US"/>
          </a:p>
        </p:txBody>
      </p:sp>
    </p:spTree>
    <p:extLst>
      <p:ext uri="{BB962C8B-B14F-4D97-AF65-F5344CB8AC3E}">
        <p14:creationId xmlns:p14="http://schemas.microsoft.com/office/powerpoint/2010/main" val="407819830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C644F1-2C6D-48F4-A935-CEBDCCEE6886}"/>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82A38852-56E9-45BD-B6BD-C9730A96CCA6}"/>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A1468B8-057F-408B-AF1A-48D82243A8EB}"/>
              </a:ext>
            </a:extLst>
          </p:cNvPr>
          <p:cNvSpPr>
            <a:spLocks noGrp="1"/>
          </p:cNvSpPr>
          <p:nvPr>
            <p:ph type="dt" sz="half" idx="10"/>
          </p:nvPr>
        </p:nvSpPr>
        <p:spPr/>
        <p:txBody>
          <a:bodyPr/>
          <a:lstStyle/>
          <a:p>
            <a:fld id="{E2205C7E-E005-491B-A9D7-6D5167BCE7F9}" type="datetimeFigureOut">
              <a:rPr lang="en-US" smtClean="0"/>
              <a:t>7/22/20</a:t>
            </a:fld>
            <a:endParaRPr lang="en-US"/>
          </a:p>
        </p:txBody>
      </p:sp>
      <p:sp>
        <p:nvSpPr>
          <p:cNvPr id="5" name="Footer Placeholder 4">
            <a:extLst>
              <a:ext uri="{FF2B5EF4-FFF2-40B4-BE49-F238E27FC236}">
                <a16:creationId xmlns:a16="http://schemas.microsoft.com/office/drawing/2014/main" id="{1C4EA1DC-5EEE-4760-BD75-D78ECF67461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9C11D0A-0B67-4156-89E6-7B5BAF1C5309}"/>
              </a:ext>
            </a:extLst>
          </p:cNvPr>
          <p:cNvSpPr>
            <a:spLocks noGrp="1"/>
          </p:cNvSpPr>
          <p:nvPr>
            <p:ph type="sldNum" sz="quarter" idx="12"/>
          </p:nvPr>
        </p:nvSpPr>
        <p:spPr/>
        <p:txBody>
          <a:bodyPr/>
          <a:lstStyle/>
          <a:p>
            <a:fld id="{A363F450-9038-44D2-B899-464E6F18557B}" type="slidenum">
              <a:rPr lang="en-US" smtClean="0"/>
              <a:t>‹#›</a:t>
            </a:fld>
            <a:endParaRPr lang="en-US"/>
          </a:p>
        </p:txBody>
      </p:sp>
    </p:spTree>
    <p:extLst>
      <p:ext uri="{BB962C8B-B14F-4D97-AF65-F5344CB8AC3E}">
        <p14:creationId xmlns:p14="http://schemas.microsoft.com/office/powerpoint/2010/main" val="205932633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23410F36-2D11-4EC7-A7A4-EC2F35DDC6FE}"/>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0D3C9580-4486-41F4-99A9-3FFADFAE497F}"/>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F3F08C8-21D6-40CB-813A-63BBDD463A69}"/>
              </a:ext>
            </a:extLst>
          </p:cNvPr>
          <p:cNvSpPr>
            <a:spLocks noGrp="1"/>
          </p:cNvSpPr>
          <p:nvPr>
            <p:ph type="dt" sz="half" idx="10"/>
          </p:nvPr>
        </p:nvSpPr>
        <p:spPr/>
        <p:txBody>
          <a:bodyPr/>
          <a:lstStyle/>
          <a:p>
            <a:fld id="{E2205C7E-E005-491B-A9D7-6D5167BCE7F9}" type="datetimeFigureOut">
              <a:rPr lang="en-US" smtClean="0"/>
              <a:t>7/22/20</a:t>
            </a:fld>
            <a:endParaRPr lang="en-US"/>
          </a:p>
        </p:txBody>
      </p:sp>
      <p:sp>
        <p:nvSpPr>
          <p:cNvPr id="5" name="Footer Placeholder 4">
            <a:extLst>
              <a:ext uri="{FF2B5EF4-FFF2-40B4-BE49-F238E27FC236}">
                <a16:creationId xmlns:a16="http://schemas.microsoft.com/office/drawing/2014/main" id="{2047F7D8-D7F5-4BA5-A3E9-82F8DB41CCE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94AD6C4-EA85-4C34-9C88-A980B0917433}"/>
              </a:ext>
            </a:extLst>
          </p:cNvPr>
          <p:cNvSpPr>
            <a:spLocks noGrp="1"/>
          </p:cNvSpPr>
          <p:nvPr>
            <p:ph type="sldNum" sz="quarter" idx="12"/>
          </p:nvPr>
        </p:nvSpPr>
        <p:spPr/>
        <p:txBody>
          <a:bodyPr/>
          <a:lstStyle/>
          <a:p>
            <a:fld id="{A363F450-9038-44D2-B899-464E6F18557B}" type="slidenum">
              <a:rPr lang="en-US" smtClean="0"/>
              <a:t>‹#›</a:t>
            </a:fld>
            <a:endParaRPr lang="en-US"/>
          </a:p>
        </p:txBody>
      </p:sp>
    </p:spTree>
    <p:extLst>
      <p:ext uri="{BB962C8B-B14F-4D97-AF65-F5344CB8AC3E}">
        <p14:creationId xmlns:p14="http://schemas.microsoft.com/office/powerpoint/2010/main" val="157370229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TITLE_OD">
    <p:spTree>
      <p:nvGrpSpPr>
        <p:cNvPr id="1" name=""/>
        <p:cNvGrpSpPr/>
        <p:nvPr/>
      </p:nvGrpSpPr>
      <p:grpSpPr>
        <a:xfrm>
          <a:off x="0" y="0"/>
          <a:ext cx="0" cy="0"/>
          <a:chOff x="0" y="0"/>
          <a:chExt cx="0" cy="0"/>
        </a:xfrm>
      </p:grpSpPr>
      <p:sp>
        <p:nvSpPr>
          <p:cNvPr id="11" name="Title 1"/>
          <p:cNvSpPr>
            <a:spLocks noGrp="1"/>
          </p:cNvSpPr>
          <p:nvPr>
            <p:ph type="title"/>
          </p:nvPr>
        </p:nvSpPr>
        <p:spPr>
          <a:xfrm>
            <a:off x="609600" y="213960"/>
            <a:ext cx="12082115" cy="1155779"/>
          </a:xfrm>
          <a:prstGeom prst="rect">
            <a:avLst/>
          </a:prstGeom>
        </p:spPr>
        <p:txBody>
          <a:bodyPr/>
          <a:lstStyle>
            <a:lvl1pPr algn="l">
              <a:lnSpc>
                <a:spcPts val="4000"/>
              </a:lnSpc>
              <a:defRPr sz="4267" b="1" baseline="0">
                <a:solidFill>
                  <a:schemeClr val="bg2"/>
                </a:solidFill>
                <a:effectLst/>
                <a:latin typeface="Calibri" pitchFamily="34" charset="0"/>
              </a:defRPr>
            </a:lvl1pPr>
          </a:lstStyle>
          <a:p>
            <a:endParaRPr lang="en-US"/>
          </a:p>
        </p:txBody>
      </p:sp>
      <p:sp>
        <p:nvSpPr>
          <p:cNvPr id="5" name="Subtitle 2"/>
          <p:cNvSpPr>
            <a:spLocks noGrp="1"/>
          </p:cNvSpPr>
          <p:nvPr>
            <p:ph type="subTitle" idx="1"/>
          </p:nvPr>
        </p:nvSpPr>
        <p:spPr>
          <a:xfrm>
            <a:off x="609600" y="3203632"/>
            <a:ext cx="8534400" cy="457200"/>
          </a:xfrm>
          <a:prstGeom prst="rect">
            <a:avLst/>
          </a:prstGeom>
        </p:spPr>
        <p:txBody>
          <a:bodyPr/>
          <a:lstStyle>
            <a:lvl1pPr marL="0" indent="0" algn="l">
              <a:buNone/>
              <a:defRPr sz="2667" b="1" baseline="0">
                <a:solidFill>
                  <a:schemeClr val="bg2"/>
                </a:solidFill>
                <a:effectLst/>
                <a:latin typeface="Calibri" pitchFamily="34" charset="0"/>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endParaRPr lang="en-US"/>
          </a:p>
        </p:txBody>
      </p:sp>
      <p:sp>
        <p:nvSpPr>
          <p:cNvPr id="9" name="Text Placeholder 8"/>
          <p:cNvSpPr>
            <a:spLocks noGrp="1"/>
          </p:cNvSpPr>
          <p:nvPr>
            <p:ph type="body" sz="quarter" idx="10"/>
          </p:nvPr>
        </p:nvSpPr>
        <p:spPr>
          <a:xfrm>
            <a:off x="609600" y="4864927"/>
            <a:ext cx="8534400" cy="1295400"/>
          </a:xfrm>
          <a:prstGeom prst="rect">
            <a:avLst/>
          </a:prstGeom>
        </p:spPr>
        <p:txBody>
          <a:bodyPr/>
          <a:lstStyle>
            <a:lvl1pPr marL="0" indent="0" algn="l">
              <a:lnSpc>
                <a:spcPts val="2667"/>
              </a:lnSpc>
              <a:buNone/>
              <a:defRPr sz="2400" baseline="0">
                <a:solidFill>
                  <a:schemeClr val="bg2"/>
                </a:solidFill>
                <a:latin typeface="Calibri" pitchFamily="34" charset="0"/>
              </a:defRPr>
            </a:lvl1pPr>
            <a:lvl2pPr algn="ctr">
              <a:defRPr>
                <a:solidFill>
                  <a:schemeClr val="tx2"/>
                </a:solidFill>
              </a:defRPr>
            </a:lvl2pPr>
            <a:lvl3pPr algn="ctr">
              <a:defRPr>
                <a:solidFill>
                  <a:schemeClr val="tx2"/>
                </a:solidFill>
              </a:defRPr>
            </a:lvl3pPr>
            <a:lvl4pPr algn="ctr">
              <a:defRPr>
                <a:solidFill>
                  <a:schemeClr val="tx2"/>
                </a:solidFill>
              </a:defRPr>
            </a:lvl4pPr>
            <a:lvl5pPr algn="ctr">
              <a:defRPr>
                <a:solidFill>
                  <a:schemeClr val="tx2"/>
                </a:solidFill>
              </a:defRPr>
            </a:lvl5pPr>
          </a:lstStyle>
          <a:p>
            <a:pPr lvl="0"/>
            <a:endParaRPr lang="en-US"/>
          </a:p>
        </p:txBody>
      </p:sp>
    </p:spTree>
    <p:extLst>
      <p:ext uri="{BB962C8B-B14F-4D97-AF65-F5344CB8AC3E}">
        <p14:creationId xmlns:p14="http://schemas.microsoft.com/office/powerpoint/2010/main" val="3090232091"/>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DATA SLIDE_OD">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09600" y="274639"/>
            <a:ext cx="10972800" cy="1143000"/>
          </a:xfrm>
          <a:prstGeom prst="rect">
            <a:avLst/>
          </a:prstGeom>
        </p:spPr>
        <p:txBody>
          <a:bodyPr anchor="b" anchorCtr="0"/>
          <a:lstStyle>
            <a:lvl1pPr algn="l">
              <a:lnSpc>
                <a:spcPts val="4000"/>
              </a:lnSpc>
              <a:defRPr sz="3733" b="1" baseline="0">
                <a:solidFill>
                  <a:srgbClr val="375672"/>
                </a:solidFill>
                <a:effectLst/>
                <a:latin typeface="Calibri" pitchFamily="34" charset="0"/>
              </a:defRPr>
            </a:lvl1pPr>
          </a:lstStyle>
          <a:p>
            <a:r>
              <a:rPr lang="en-US"/>
              <a:t>Bottom band: OD</a:t>
            </a:r>
          </a:p>
        </p:txBody>
      </p:sp>
      <p:sp>
        <p:nvSpPr>
          <p:cNvPr id="5" name="Text Placeholder 7"/>
          <p:cNvSpPr>
            <a:spLocks noGrp="1"/>
          </p:cNvSpPr>
          <p:nvPr>
            <p:ph type="body" sz="quarter" idx="10"/>
          </p:nvPr>
        </p:nvSpPr>
        <p:spPr>
          <a:xfrm>
            <a:off x="609600" y="1545167"/>
            <a:ext cx="10972800" cy="4455584"/>
          </a:xfrm>
        </p:spPr>
        <p:txBody>
          <a:bodyPr/>
          <a:lstStyle>
            <a:lvl1pPr marL="457189" indent="-457189">
              <a:buClr>
                <a:srgbClr val="B50937"/>
              </a:buClr>
              <a:buFont typeface="Wingdings" panose="05000000000000000000" pitchFamily="2" charset="2"/>
              <a:buChar char="§"/>
              <a:defRPr sz="2667">
                <a:solidFill>
                  <a:schemeClr val="accent4">
                    <a:lumMod val="75000"/>
                  </a:schemeClr>
                </a:solidFill>
              </a:defRPr>
            </a:lvl1pPr>
            <a:lvl2pPr>
              <a:buClr>
                <a:srgbClr val="532E63"/>
              </a:buClr>
              <a:defRPr sz="2667">
                <a:solidFill>
                  <a:schemeClr val="accent4">
                    <a:lumMod val="75000"/>
                  </a:schemeClr>
                </a:solidFill>
              </a:defRPr>
            </a:lvl2pPr>
            <a:lvl3pPr>
              <a:buClr>
                <a:srgbClr val="9A3B26"/>
              </a:buClr>
              <a:defRPr sz="2667">
                <a:solidFill>
                  <a:schemeClr val="accent4">
                    <a:lumMod val="75000"/>
                  </a:schemeClr>
                </a:solidFill>
              </a:defRPr>
            </a:lvl3pPr>
            <a:lvl4pPr>
              <a:defRPr sz="2667">
                <a:solidFill>
                  <a:schemeClr val="accent4">
                    <a:lumMod val="75000"/>
                  </a:schemeClr>
                </a:solidFill>
              </a:defRPr>
            </a:lvl4pPr>
            <a:lvl5pPr>
              <a:defRPr sz="2667">
                <a:solidFill>
                  <a:schemeClr val="accent4">
                    <a:lumMod val="75000"/>
                  </a:schemeClr>
                </a:solidFill>
              </a:defRPr>
            </a:lvl5pPr>
          </a:lstStyle>
          <a:p>
            <a:pPr lvl="0"/>
            <a:r>
              <a:rPr lang="en-US"/>
              <a:t>Click to edit Master text styles</a:t>
            </a:r>
          </a:p>
          <a:p>
            <a:pPr lvl="1"/>
            <a:r>
              <a:rPr lang="en-US"/>
              <a:t>Second level</a:t>
            </a:r>
          </a:p>
          <a:p>
            <a:pPr lvl="2"/>
            <a:r>
              <a:rPr lang="en-US"/>
              <a:t>Third level</a:t>
            </a:r>
          </a:p>
        </p:txBody>
      </p:sp>
      <p:sp>
        <p:nvSpPr>
          <p:cNvPr id="7" name="Rectangle 6"/>
          <p:cNvSpPr/>
          <p:nvPr userDrawn="1"/>
        </p:nvSpPr>
        <p:spPr>
          <a:xfrm>
            <a:off x="1" y="6735513"/>
            <a:ext cx="7537836" cy="128831"/>
          </a:xfrm>
          <a:prstGeom prst="rect">
            <a:avLst/>
          </a:prstGeom>
          <a:solidFill>
            <a:srgbClr val="5266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8" name="Rectangle 7"/>
          <p:cNvSpPr/>
          <p:nvPr userDrawn="1"/>
        </p:nvSpPr>
        <p:spPr>
          <a:xfrm>
            <a:off x="7537837" y="6735513"/>
            <a:ext cx="943555" cy="128831"/>
          </a:xfrm>
          <a:prstGeom prst="rect">
            <a:avLst/>
          </a:prstGeom>
          <a:solidFill>
            <a:schemeClr val="bg2">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9" name="Rectangle 8"/>
          <p:cNvSpPr/>
          <p:nvPr userDrawn="1"/>
        </p:nvSpPr>
        <p:spPr>
          <a:xfrm>
            <a:off x="8481392" y="6735513"/>
            <a:ext cx="943555" cy="128831"/>
          </a:xfrm>
          <a:prstGeom prst="rect">
            <a:avLst/>
          </a:prstGeom>
          <a:solidFill>
            <a:srgbClr val="7185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10" name="Rectangle 9"/>
          <p:cNvSpPr/>
          <p:nvPr userDrawn="1"/>
        </p:nvSpPr>
        <p:spPr>
          <a:xfrm>
            <a:off x="9424947" y="6735513"/>
            <a:ext cx="943555" cy="128831"/>
          </a:xfrm>
          <a:prstGeom prst="rect">
            <a:avLst/>
          </a:prstGeom>
          <a:solidFill>
            <a:srgbClr val="B509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11" name="Rectangle 10"/>
          <p:cNvSpPr/>
          <p:nvPr userDrawn="1"/>
        </p:nvSpPr>
        <p:spPr>
          <a:xfrm>
            <a:off x="10368501" y="6735513"/>
            <a:ext cx="943555" cy="128831"/>
          </a:xfrm>
          <a:prstGeom prst="rect">
            <a:avLst/>
          </a:prstGeom>
          <a:solidFill>
            <a:srgbClr val="7A8F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12" name="Rectangle 11"/>
          <p:cNvSpPr/>
          <p:nvPr userDrawn="1"/>
        </p:nvSpPr>
        <p:spPr>
          <a:xfrm>
            <a:off x="11312056" y="6735513"/>
            <a:ext cx="879944" cy="122488"/>
          </a:xfrm>
          <a:prstGeom prst="rect">
            <a:avLst/>
          </a:prstGeom>
          <a:solidFill>
            <a:srgbClr val="5266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3" name="TextBox 2"/>
          <p:cNvSpPr txBox="1"/>
          <p:nvPr userDrawn="1"/>
        </p:nvSpPr>
        <p:spPr>
          <a:xfrm>
            <a:off x="11312057" y="6304316"/>
            <a:ext cx="879944" cy="461665"/>
          </a:xfrm>
          <a:prstGeom prst="rect">
            <a:avLst/>
          </a:prstGeom>
          <a:noFill/>
        </p:spPr>
        <p:txBody>
          <a:bodyPr wrap="square" rtlCol="0">
            <a:spAutoFit/>
          </a:bodyPr>
          <a:lstStyle/>
          <a:p>
            <a:fld id="{76492C42-2FC7-4F54-BA1C-799802D7C772}" type="slidenum">
              <a:rPr lang="en-US" sz="2400" smtClean="0">
                <a:solidFill>
                  <a:srgbClr val="000000"/>
                </a:solidFill>
                <a:latin typeface="Calibri" panose="020F0502020204030204" pitchFamily="34" charset="0"/>
              </a:rPr>
              <a:t>‹#›</a:t>
            </a:fld>
            <a:endParaRPr lang="en-US" sz="2400">
              <a:solidFill>
                <a:srgbClr val="000000"/>
              </a:solidFill>
              <a:latin typeface="Calibri" panose="020F0502020204030204" pitchFamily="34" charset="0"/>
            </a:endParaRPr>
          </a:p>
        </p:txBody>
      </p:sp>
    </p:spTree>
    <p:extLst>
      <p:ext uri="{BB962C8B-B14F-4D97-AF65-F5344CB8AC3E}">
        <p14:creationId xmlns:p14="http://schemas.microsoft.com/office/powerpoint/2010/main" val="964052119"/>
      </p:ext>
    </p:extLst>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DATA SLIDE 2 column_OD">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9"/>
            <a:ext cx="10972800" cy="1143000"/>
          </a:xfrm>
          <a:prstGeom prst="rect">
            <a:avLst/>
          </a:prstGeom>
        </p:spPr>
        <p:txBody>
          <a:bodyPr anchor="b" anchorCtr="0"/>
          <a:lstStyle>
            <a:lvl1pPr algn="l">
              <a:lnSpc>
                <a:spcPts val="4000"/>
              </a:lnSpc>
              <a:defRPr sz="3733" b="1" baseline="0">
                <a:solidFill>
                  <a:srgbClr val="526681"/>
                </a:solidFill>
                <a:effectLst/>
                <a:latin typeface="Calibri" pitchFamily="34" charset="0"/>
              </a:defRPr>
            </a:lvl1pPr>
          </a:lstStyle>
          <a:p>
            <a:endParaRPr lang="en-US"/>
          </a:p>
        </p:txBody>
      </p:sp>
      <p:sp>
        <p:nvSpPr>
          <p:cNvPr id="3" name="Content Placeholder 2"/>
          <p:cNvSpPr>
            <a:spLocks noGrp="1"/>
          </p:cNvSpPr>
          <p:nvPr>
            <p:ph idx="1"/>
          </p:nvPr>
        </p:nvSpPr>
        <p:spPr>
          <a:xfrm>
            <a:off x="609601" y="1600201"/>
            <a:ext cx="5172892" cy="4191000"/>
          </a:xfrm>
          <a:prstGeom prst="rect">
            <a:avLst/>
          </a:prstGeom>
        </p:spPr>
        <p:txBody>
          <a:bodyPr/>
          <a:lstStyle>
            <a:lvl1pPr marL="457189" indent="-457189">
              <a:buClr>
                <a:srgbClr val="541900"/>
              </a:buClr>
              <a:buSzPct val="70000"/>
              <a:buFont typeface="Wingdings" panose="05000000000000000000" pitchFamily="2" charset="2"/>
              <a:buChar char="§"/>
              <a:defRPr sz="3200" b="1" baseline="0">
                <a:solidFill>
                  <a:srgbClr val="000000"/>
                </a:solidFill>
                <a:latin typeface="Calibri" pitchFamily="34" charset="0"/>
              </a:defRPr>
            </a:lvl1pPr>
            <a:lvl2pPr marL="990575" indent="-380990">
              <a:buClr>
                <a:srgbClr val="005984"/>
              </a:buClr>
              <a:buSzPct val="100000"/>
              <a:buFont typeface="Arial" panose="020B0604020202020204" pitchFamily="34" charset="0"/>
              <a:buChar char="•"/>
              <a:defRPr sz="2667">
                <a:solidFill>
                  <a:schemeClr val="accent4">
                    <a:lumMod val="75000"/>
                  </a:schemeClr>
                </a:solidFill>
              </a:defRPr>
            </a:lvl2pPr>
            <a:lvl3pPr>
              <a:buClr>
                <a:srgbClr val="C00000"/>
              </a:buClr>
              <a:buSzPct val="100000"/>
              <a:buFont typeface="Arial" pitchFamily="34" charset="0"/>
              <a:buChar char="•"/>
              <a:defRPr sz="2400">
                <a:solidFill>
                  <a:schemeClr val="accent4">
                    <a:lumMod val="75000"/>
                  </a:schemeClr>
                </a:solidFill>
              </a:defRPr>
            </a:lvl3pPr>
            <a:lvl4pPr>
              <a:buClr>
                <a:schemeClr val="bg1"/>
              </a:buClr>
              <a:buSzPct val="70000"/>
              <a:buFont typeface="Courier New" pitchFamily="49" charset="0"/>
              <a:buChar char="o"/>
              <a:defRPr sz="2400" baseline="0">
                <a:solidFill>
                  <a:schemeClr val="bg2"/>
                </a:solidFill>
              </a:defRPr>
            </a:lvl4pPr>
            <a:lvl5pPr>
              <a:buClr>
                <a:schemeClr val="bg1"/>
              </a:buClr>
              <a:buSzPct val="70000"/>
              <a:buFont typeface="Arial" pitchFamily="34" charset="0"/>
              <a:buChar char="•"/>
              <a:defRPr sz="2400">
                <a:solidFill>
                  <a:schemeClr val="bg2"/>
                </a:solidFill>
              </a:defRPr>
            </a:lvl5pPr>
          </a:lstStyle>
          <a:p>
            <a:pPr lvl="2"/>
            <a:endParaRPr lang="en-US"/>
          </a:p>
          <a:p>
            <a:pPr lvl="0"/>
            <a:endParaRPr lang="en-US"/>
          </a:p>
          <a:p>
            <a:pPr lvl="2"/>
            <a:endParaRPr lang="en-US"/>
          </a:p>
          <a:p>
            <a:pPr lvl="1"/>
            <a:endParaRPr lang="en-US"/>
          </a:p>
          <a:p>
            <a:pPr lvl="1"/>
            <a:endParaRPr lang="en-US"/>
          </a:p>
          <a:p>
            <a:pPr lvl="1"/>
            <a:endParaRPr lang="en-US"/>
          </a:p>
        </p:txBody>
      </p:sp>
      <p:sp>
        <p:nvSpPr>
          <p:cNvPr id="13" name="Content Placeholder 2"/>
          <p:cNvSpPr>
            <a:spLocks noGrp="1"/>
          </p:cNvSpPr>
          <p:nvPr userDrawn="1">
            <p:ph idx="10"/>
          </p:nvPr>
        </p:nvSpPr>
        <p:spPr>
          <a:xfrm>
            <a:off x="6409509" y="1600201"/>
            <a:ext cx="5172892" cy="4191000"/>
          </a:xfrm>
          <a:prstGeom prst="rect">
            <a:avLst/>
          </a:prstGeom>
        </p:spPr>
        <p:txBody>
          <a:bodyPr/>
          <a:lstStyle>
            <a:lvl1pPr marL="457189" indent="-457189">
              <a:buClr>
                <a:srgbClr val="541900"/>
              </a:buClr>
              <a:buSzPct val="70000"/>
              <a:buFont typeface="Wingdings" panose="05000000000000000000" pitchFamily="2" charset="2"/>
              <a:buChar char="§"/>
              <a:defRPr sz="3200" b="1" baseline="0">
                <a:solidFill>
                  <a:srgbClr val="000000"/>
                </a:solidFill>
                <a:latin typeface="Calibri" pitchFamily="34" charset="0"/>
              </a:defRPr>
            </a:lvl1pPr>
            <a:lvl2pPr marL="990575" indent="-380990">
              <a:buClr>
                <a:srgbClr val="005984"/>
              </a:buClr>
              <a:buSzPct val="100000"/>
              <a:buFont typeface="Arial" panose="020B0604020202020204" pitchFamily="34" charset="0"/>
              <a:buChar char="•"/>
              <a:defRPr sz="2667">
                <a:solidFill>
                  <a:schemeClr val="accent4">
                    <a:lumMod val="75000"/>
                  </a:schemeClr>
                </a:solidFill>
              </a:defRPr>
            </a:lvl2pPr>
            <a:lvl3pPr>
              <a:buClrTx/>
              <a:buSzPct val="100000"/>
              <a:buFont typeface="Arial" pitchFamily="34" charset="0"/>
              <a:buChar char="•"/>
              <a:defRPr sz="2400">
                <a:solidFill>
                  <a:schemeClr val="accent4">
                    <a:lumMod val="75000"/>
                  </a:schemeClr>
                </a:solidFill>
              </a:defRPr>
            </a:lvl3pPr>
            <a:lvl4pPr>
              <a:buClr>
                <a:schemeClr val="bg1"/>
              </a:buClr>
              <a:buSzPct val="70000"/>
              <a:buFont typeface="Courier New" pitchFamily="49" charset="0"/>
              <a:buChar char="o"/>
              <a:defRPr sz="2400" baseline="0">
                <a:solidFill>
                  <a:schemeClr val="bg2"/>
                </a:solidFill>
              </a:defRPr>
            </a:lvl4pPr>
            <a:lvl5pPr>
              <a:buClr>
                <a:schemeClr val="bg1"/>
              </a:buClr>
              <a:buSzPct val="70000"/>
              <a:buFont typeface="Arial" pitchFamily="34" charset="0"/>
              <a:buChar char="•"/>
              <a:defRPr sz="2400">
                <a:solidFill>
                  <a:schemeClr val="bg2"/>
                </a:solidFill>
              </a:defRPr>
            </a:lvl5pPr>
          </a:lstStyle>
          <a:p>
            <a:pPr lvl="2"/>
            <a:endParaRPr lang="en-US"/>
          </a:p>
          <a:p>
            <a:pPr lvl="0"/>
            <a:endParaRPr lang="en-US"/>
          </a:p>
          <a:p>
            <a:pPr lvl="2"/>
            <a:endParaRPr lang="en-US"/>
          </a:p>
          <a:p>
            <a:pPr lvl="1"/>
            <a:endParaRPr lang="en-US"/>
          </a:p>
          <a:p>
            <a:pPr lvl="1"/>
            <a:endParaRPr lang="en-US"/>
          </a:p>
          <a:p>
            <a:pPr lvl="1"/>
            <a:endParaRPr lang="en-US"/>
          </a:p>
        </p:txBody>
      </p:sp>
      <p:sp>
        <p:nvSpPr>
          <p:cNvPr id="5" name="Rectangle 4"/>
          <p:cNvSpPr/>
          <p:nvPr userDrawn="1"/>
        </p:nvSpPr>
        <p:spPr>
          <a:xfrm>
            <a:off x="1" y="6735513"/>
            <a:ext cx="7537836" cy="128831"/>
          </a:xfrm>
          <a:prstGeom prst="rect">
            <a:avLst/>
          </a:prstGeom>
          <a:solidFill>
            <a:srgbClr val="5266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9" name="Rectangle 8"/>
          <p:cNvSpPr/>
          <p:nvPr userDrawn="1"/>
        </p:nvSpPr>
        <p:spPr>
          <a:xfrm>
            <a:off x="7537837" y="6735513"/>
            <a:ext cx="943555" cy="128831"/>
          </a:xfrm>
          <a:prstGeom prst="rect">
            <a:avLst/>
          </a:prstGeom>
          <a:solidFill>
            <a:schemeClr val="bg2">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10" name="Rectangle 9"/>
          <p:cNvSpPr/>
          <p:nvPr userDrawn="1"/>
        </p:nvSpPr>
        <p:spPr>
          <a:xfrm>
            <a:off x="8481392" y="6735513"/>
            <a:ext cx="943555" cy="128831"/>
          </a:xfrm>
          <a:prstGeom prst="rect">
            <a:avLst/>
          </a:prstGeom>
          <a:solidFill>
            <a:srgbClr val="7185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11" name="Rectangle 10"/>
          <p:cNvSpPr/>
          <p:nvPr userDrawn="1"/>
        </p:nvSpPr>
        <p:spPr>
          <a:xfrm>
            <a:off x="9424947" y="6735513"/>
            <a:ext cx="943555" cy="128831"/>
          </a:xfrm>
          <a:prstGeom prst="rect">
            <a:avLst/>
          </a:prstGeom>
          <a:solidFill>
            <a:srgbClr val="B509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12" name="Rectangle 11"/>
          <p:cNvSpPr/>
          <p:nvPr userDrawn="1"/>
        </p:nvSpPr>
        <p:spPr>
          <a:xfrm>
            <a:off x="10368501" y="6735513"/>
            <a:ext cx="943555" cy="128831"/>
          </a:xfrm>
          <a:prstGeom prst="rect">
            <a:avLst/>
          </a:prstGeom>
          <a:solidFill>
            <a:srgbClr val="7A8F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14" name="Rectangle 13"/>
          <p:cNvSpPr/>
          <p:nvPr userDrawn="1"/>
        </p:nvSpPr>
        <p:spPr>
          <a:xfrm>
            <a:off x="11312056" y="6735513"/>
            <a:ext cx="879944" cy="122488"/>
          </a:xfrm>
          <a:prstGeom prst="rect">
            <a:avLst/>
          </a:prstGeom>
          <a:solidFill>
            <a:srgbClr val="5266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16" name="TextBox 15"/>
          <p:cNvSpPr txBox="1"/>
          <p:nvPr userDrawn="1"/>
        </p:nvSpPr>
        <p:spPr>
          <a:xfrm>
            <a:off x="11312057" y="6304316"/>
            <a:ext cx="879944" cy="461665"/>
          </a:xfrm>
          <a:prstGeom prst="rect">
            <a:avLst/>
          </a:prstGeom>
          <a:noFill/>
        </p:spPr>
        <p:txBody>
          <a:bodyPr wrap="square" rtlCol="0">
            <a:spAutoFit/>
          </a:bodyPr>
          <a:lstStyle/>
          <a:p>
            <a:fld id="{76492C42-2FC7-4F54-BA1C-799802D7C772}" type="slidenum">
              <a:rPr lang="en-US" sz="2400" smtClean="0">
                <a:solidFill>
                  <a:srgbClr val="000000"/>
                </a:solidFill>
                <a:latin typeface="Calibri" panose="020F0502020204030204" pitchFamily="34" charset="0"/>
              </a:rPr>
              <a:t>‹#›</a:t>
            </a:fld>
            <a:endParaRPr lang="en-US" sz="2400">
              <a:solidFill>
                <a:srgbClr val="000000"/>
              </a:solidFill>
              <a:latin typeface="Calibri" panose="020F0502020204030204" pitchFamily="34" charset="0"/>
            </a:endParaRPr>
          </a:p>
        </p:txBody>
      </p:sp>
    </p:spTree>
    <p:extLst>
      <p:ext uri="{BB962C8B-B14F-4D97-AF65-F5344CB8AC3E}">
        <p14:creationId xmlns:p14="http://schemas.microsoft.com/office/powerpoint/2010/main" val="3689421948"/>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348345" y="366184"/>
            <a:ext cx="3448593" cy="5892376"/>
          </a:xfrm>
          <a:prstGeom prst="rect">
            <a:avLst/>
          </a:prstGeom>
        </p:spPr>
        <p:txBody>
          <a:bodyPr/>
          <a:lstStyle>
            <a:lvl1pPr algn="l">
              <a:defRPr sz="3200">
                <a:solidFill>
                  <a:schemeClr val="bg2"/>
                </a:solidFill>
                <a:latin typeface="Calibri" panose="020F0502020204030204" pitchFamily="34" charset="0"/>
              </a:defRPr>
            </a:lvl1pPr>
          </a:lstStyle>
          <a:p>
            <a:r>
              <a:rPr lang="en-US"/>
              <a:t>Click to edit Master title style</a:t>
            </a:r>
          </a:p>
        </p:txBody>
      </p:sp>
      <p:sp>
        <p:nvSpPr>
          <p:cNvPr id="3" name="Rectangle 2"/>
          <p:cNvSpPr/>
          <p:nvPr userDrawn="1"/>
        </p:nvSpPr>
        <p:spPr>
          <a:xfrm>
            <a:off x="1" y="6735513"/>
            <a:ext cx="7537836" cy="128831"/>
          </a:xfrm>
          <a:prstGeom prst="rect">
            <a:avLst/>
          </a:prstGeom>
          <a:solidFill>
            <a:srgbClr val="5266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4" name="Rectangle 3"/>
          <p:cNvSpPr/>
          <p:nvPr userDrawn="1"/>
        </p:nvSpPr>
        <p:spPr>
          <a:xfrm>
            <a:off x="7537837" y="6735513"/>
            <a:ext cx="943555" cy="128831"/>
          </a:xfrm>
          <a:prstGeom prst="rect">
            <a:avLst/>
          </a:prstGeom>
          <a:solidFill>
            <a:schemeClr val="bg2">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5" name="Rectangle 4"/>
          <p:cNvSpPr/>
          <p:nvPr userDrawn="1"/>
        </p:nvSpPr>
        <p:spPr>
          <a:xfrm>
            <a:off x="8481392" y="6735513"/>
            <a:ext cx="943555" cy="128831"/>
          </a:xfrm>
          <a:prstGeom prst="rect">
            <a:avLst/>
          </a:prstGeom>
          <a:solidFill>
            <a:srgbClr val="7185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6" name="Rectangle 5"/>
          <p:cNvSpPr/>
          <p:nvPr userDrawn="1"/>
        </p:nvSpPr>
        <p:spPr>
          <a:xfrm>
            <a:off x="9424947" y="6735513"/>
            <a:ext cx="943555" cy="128831"/>
          </a:xfrm>
          <a:prstGeom prst="rect">
            <a:avLst/>
          </a:prstGeom>
          <a:solidFill>
            <a:srgbClr val="B509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7" name="Rectangle 6"/>
          <p:cNvSpPr/>
          <p:nvPr userDrawn="1"/>
        </p:nvSpPr>
        <p:spPr>
          <a:xfrm>
            <a:off x="10368501" y="6735513"/>
            <a:ext cx="943555" cy="128831"/>
          </a:xfrm>
          <a:prstGeom prst="rect">
            <a:avLst/>
          </a:prstGeom>
          <a:solidFill>
            <a:srgbClr val="7A8F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8" name="Rectangle 7"/>
          <p:cNvSpPr/>
          <p:nvPr userDrawn="1"/>
        </p:nvSpPr>
        <p:spPr>
          <a:xfrm>
            <a:off x="11312056" y="6735513"/>
            <a:ext cx="879944" cy="122488"/>
          </a:xfrm>
          <a:prstGeom prst="rect">
            <a:avLst/>
          </a:prstGeom>
          <a:solidFill>
            <a:srgbClr val="5266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10" name="TextBox 9"/>
          <p:cNvSpPr txBox="1"/>
          <p:nvPr userDrawn="1"/>
        </p:nvSpPr>
        <p:spPr>
          <a:xfrm>
            <a:off x="11312057" y="6304316"/>
            <a:ext cx="879944" cy="461665"/>
          </a:xfrm>
          <a:prstGeom prst="rect">
            <a:avLst/>
          </a:prstGeom>
          <a:noFill/>
        </p:spPr>
        <p:txBody>
          <a:bodyPr wrap="square" rtlCol="0">
            <a:spAutoFit/>
          </a:bodyPr>
          <a:lstStyle/>
          <a:p>
            <a:fld id="{76492C42-2FC7-4F54-BA1C-799802D7C772}" type="slidenum">
              <a:rPr lang="en-US" sz="2400" smtClean="0">
                <a:solidFill>
                  <a:srgbClr val="000000"/>
                </a:solidFill>
                <a:latin typeface="Calibri" panose="020F0502020204030204" pitchFamily="34" charset="0"/>
              </a:rPr>
              <a:t>‹#›</a:t>
            </a:fld>
            <a:endParaRPr lang="en-US" sz="2400">
              <a:solidFill>
                <a:srgbClr val="000000"/>
              </a:solidFill>
              <a:latin typeface="Calibri" panose="020F0502020204030204" pitchFamily="34" charset="0"/>
            </a:endParaRPr>
          </a:p>
        </p:txBody>
      </p:sp>
    </p:spTree>
    <p:extLst>
      <p:ext uri="{BB962C8B-B14F-4D97-AF65-F5344CB8AC3E}">
        <p14:creationId xmlns:p14="http://schemas.microsoft.com/office/powerpoint/2010/main" val="3882654982"/>
      </p:ext>
    </p:extLst>
  </p:cSld>
  <p:clrMapOvr>
    <a:masterClrMapping/>
  </p:clrMapOvr>
  <p:transition>
    <p:fade/>
  </p:transition>
  <p:extLst>
    <p:ext uri="{DCECCB84-F9BA-43D5-87BE-67443E8EF086}">
      <p15:sldGuideLst xmlns:p15="http://schemas.microsoft.com/office/powerpoint/2012/main">
        <p15:guide id="1" pos="1920">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1_Custom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48345" y="366184"/>
            <a:ext cx="3448593" cy="5892376"/>
          </a:xfrm>
          <a:prstGeom prst="rect">
            <a:avLst/>
          </a:prstGeom>
        </p:spPr>
        <p:txBody>
          <a:bodyPr/>
          <a:lstStyle>
            <a:lvl1pPr algn="l">
              <a:defRPr sz="3733" b="1">
                <a:solidFill>
                  <a:srgbClr val="526681"/>
                </a:solidFill>
                <a:latin typeface="Calibri" panose="020F0502020204030204" pitchFamily="34" charset="0"/>
              </a:defRPr>
            </a:lvl1pPr>
          </a:lstStyle>
          <a:p>
            <a:r>
              <a:rPr lang="en-US"/>
              <a:t>Click to edit Master title style</a:t>
            </a:r>
            <a:br>
              <a:rPr lang="en-US"/>
            </a:br>
            <a:endParaRPr lang="en-US"/>
          </a:p>
        </p:txBody>
      </p:sp>
      <p:sp>
        <p:nvSpPr>
          <p:cNvPr id="3" name="Rectangle 2"/>
          <p:cNvSpPr/>
          <p:nvPr userDrawn="1"/>
        </p:nvSpPr>
        <p:spPr>
          <a:xfrm>
            <a:off x="1" y="6735513"/>
            <a:ext cx="7537836" cy="128831"/>
          </a:xfrm>
          <a:prstGeom prst="rect">
            <a:avLst/>
          </a:prstGeom>
          <a:solidFill>
            <a:srgbClr val="5266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4" name="Rectangle 3"/>
          <p:cNvSpPr/>
          <p:nvPr userDrawn="1"/>
        </p:nvSpPr>
        <p:spPr>
          <a:xfrm>
            <a:off x="7537837" y="6735513"/>
            <a:ext cx="943555" cy="128831"/>
          </a:xfrm>
          <a:prstGeom prst="rect">
            <a:avLst/>
          </a:prstGeom>
          <a:solidFill>
            <a:schemeClr val="bg2">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5" name="Rectangle 4"/>
          <p:cNvSpPr/>
          <p:nvPr userDrawn="1"/>
        </p:nvSpPr>
        <p:spPr>
          <a:xfrm>
            <a:off x="8481392" y="6735513"/>
            <a:ext cx="943555" cy="128831"/>
          </a:xfrm>
          <a:prstGeom prst="rect">
            <a:avLst/>
          </a:prstGeom>
          <a:solidFill>
            <a:srgbClr val="7185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6" name="Rectangle 5"/>
          <p:cNvSpPr/>
          <p:nvPr userDrawn="1"/>
        </p:nvSpPr>
        <p:spPr>
          <a:xfrm>
            <a:off x="9424947" y="6735513"/>
            <a:ext cx="943555" cy="128831"/>
          </a:xfrm>
          <a:prstGeom prst="rect">
            <a:avLst/>
          </a:prstGeom>
          <a:solidFill>
            <a:srgbClr val="B509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7" name="Rectangle 6"/>
          <p:cNvSpPr/>
          <p:nvPr userDrawn="1"/>
        </p:nvSpPr>
        <p:spPr>
          <a:xfrm>
            <a:off x="10368501" y="6735513"/>
            <a:ext cx="943555" cy="128831"/>
          </a:xfrm>
          <a:prstGeom prst="rect">
            <a:avLst/>
          </a:prstGeom>
          <a:solidFill>
            <a:srgbClr val="7A8F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8" name="Rectangle 7"/>
          <p:cNvSpPr/>
          <p:nvPr userDrawn="1"/>
        </p:nvSpPr>
        <p:spPr>
          <a:xfrm>
            <a:off x="11312056" y="6735513"/>
            <a:ext cx="879944" cy="122488"/>
          </a:xfrm>
          <a:prstGeom prst="rect">
            <a:avLst/>
          </a:prstGeom>
          <a:solidFill>
            <a:srgbClr val="5266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10" name="TextBox 9"/>
          <p:cNvSpPr txBox="1"/>
          <p:nvPr userDrawn="1"/>
        </p:nvSpPr>
        <p:spPr>
          <a:xfrm>
            <a:off x="11312057" y="6304316"/>
            <a:ext cx="879944" cy="461665"/>
          </a:xfrm>
          <a:prstGeom prst="rect">
            <a:avLst/>
          </a:prstGeom>
          <a:noFill/>
        </p:spPr>
        <p:txBody>
          <a:bodyPr wrap="square" rtlCol="0">
            <a:spAutoFit/>
          </a:bodyPr>
          <a:lstStyle/>
          <a:p>
            <a:fld id="{76492C42-2FC7-4F54-BA1C-799802D7C772}" type="slidenum">
              <a:rPr lang="en-US" sz="2400" smtClean="0">
                <a:solidFill>
                  <a:srgbClr val="000000"/>
                </a:solidFill>
                <a:latin typeface="Calibri" panose="020F0502020204030204" pitchFamily="34" charset="0"/>
              </a:rPr>
              <a:t>‹#›</a:t>
            </a:fld>
            <a:endParaRPr lang="en-US" sz="2400">
              <a:solidFill>
                <a:srgbClr val="000000"/>
              </a:solidFill>
              <a:latin typeface="Calibri" panose="020F0502020204030204" pitchFamily="34" charset="0"/>
            </a:endParaRPr>
          </a:p>
        </p:txBody>
      </p:sp>
    </p:spTree>
    <p:extLst>
      <p:ext uri="{BB962C8B-B14F-4D97-AF65-F5344CB8AC3E}">
        <p14:creationId xmlns:p14="http://schemas.microsoft.com/office/powerpoint/2010/main" val="3328660215"/>
      </p:ext>
    </p:extLst>
  </p:cSld>
  <p:clrMapOvr>
    <a:masterClrMapping/>
  </p:clrMapOvr>
  <p:transition>
    <p:fade/>
  </p:transition>
  <p:extLst>
    <p:ext uri="{DCECCB84-F9BA-43D5-87BE-67443E8EF086}">
      <p15:sldGuideLst xmlns:p15="http://schemas.microsoft.com/office/powerpoint/2012/main">
        <p15:guide id="1" pos="1920">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2_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348345" y="366184"/>
            <a:ext cx="3448593" cy="5892376"/>
          </a:xfrm>
          <a:prstGeom prst="rect">
            <a:avLst/>
          </a:prstGeom>
        </p:spPr>
        <p:txBody>
          <a:bodyPr/>
          <a:lstStyle>
            <a:lvl1pPr algn="l">
              <a:defRPr sz="3200">
                <a:solidFill>
                  <a:srgbClr val="526681"/>
                </a:solidFill>
                <a:latin typeface="Calibri" panose="020F0502020204030204" pitchFamily="34" charset="0"/>
              </a:defRPr>
            </a:lvl1pPr>
          </a:lstStyle>
          <a:p>
            <a:r>
              <a:rPr lang="en-US"/>
              <a:t>Click to edit Master title style</a:t>
            </a:r>
          </a:p>
        </p:txBody>
      </p:sp>
      <p:sp>
        <p:nvSpPr>
          <p:cNvPr id="3" name="Rectangle 2"/>
          <p:cNvSpPr/>
          <p:nvPr userDrawn="1"/>
        </p:nvSpPr>
        <p:spPr>
          <a:xfrm>
            <a:off x="1" y="6735513"/>
            <a:ext cx="7537836" cy="128831"/>
          </a:xfrm>
          <a:prstGeom prst="rect">
            <a:avLst/>
          </a:prstGeom>
          <a:solidFill>
            <a:srgbClr val="5266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4" name="Rectangle 3"/>
          <p:cNvSpPr/>
          <p:nvPr userDrawn="1"/>
        </p:nvSpPr>
        <p:spPr>
          <a:xfrm>
            <a:off x="7537837" y="6735513"/>
            <a:ext cx="943555" cy="128831"/>
          </a:xfrm>
          <a:prstGeom prst="rect">
            <a:avLst/>
          </a:prstGeom>
          <a:solidFill>
            <a:schemeClr val="bg2">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5" name="Rectangle 4"/>
          <p:cNvSpPr/>
          <p:nvPr userDrawn="1"/>
        </p:nvSpPr>
        <p:spPr>
          <a:xfrm>
            <a:off x="8481392" y="6735513"/>
            <a:ext cx="943555" cy="128831"/>
          </a:xfrm>
          <a:prstGeom prst="rect">
            <a:avLst/>
          </a:prstGeom>
          <a:solidFill>
            <a:srgbClr val="7185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6" name="Rectangle 5"/>
          <p:cNvSpPr/>
          <p:nvPr userDrawn="1"/>
        </p:nvSpPr>
        <p:spPr>
          <a:xfrm>
            <a:off x="9424947" y="6735513"/>
            <a:ext cx="943555" cy="128831"/>
          </a:xfrm>
          <a:prstGeom prst="rect">
            <a:avLst/>
          </a:prstGeom>
          <a:solidFill>
            <a:srgbClr val="B509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7" name="Rectangle 6"/>
          <p:cNvSpPr/>
          <p:nvPr userDrawn="1"/>
        </p:nvSpPr>
        <p:spPr>
          <a:xfrm>
            <a:off x="10368501" y="6735513"/>
            <a:ext cx="943555" cy="128831"/>
          </a:xfrm>
          <a:prstGeom prst="rect">
            <a:avLst/>
          </a:prstGeom>
          <a:solidFill>
            <a:srgbClr val="7A8F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8" name="Rectangle 7"/>
          <p:cNvSpPr/>
          <p:nvPr userDrawn="1"/>
        </p:nvSpPr>
        <p:spPr>
          <a:xfrm>
            <a:off x="11312056" y="6735513"/>
            <a:ext cx="879944" cy="122488"/>
          </a:xfrm>
          <a:prstGeom prst="rect">
            <a:avLst/>
          </a:prstGeom>
          <a:solidFill>
            <a:srgbClr val="5266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10" name="TextBox 9"/>
          <p:cNvSpPr txBox="1"/>
          <p:nvPr userDrawn="1"/>
        </p:nvSpPr>
        <p:spPr>
          <a:xfrm>
            <a:off x="11312057" y="6304316"/>
            <a:ext cx="879944" cy="461665"/>
          </a:xfrm>
          <a:prstGeom prst="rect">
            <a:avLst/>
          </a:prstGeom>
          <a:noFill/>
        </p:spPr>
        <p:txBody>
          <a:bodyPr wrap="square" rtlCol="0">
            <a:spAutoFit/>
          </a:bodyPr>
          <a:lstStyle/>
          <a:p>
            <a:fld id="{76492C42-2FC7-4F54-BA1C-799802D7C772}" type="slidenum">
              <a:rPr lang="en-US" sz="2400" smtClean="0">
                <a:solidFill>
                  <a:srgbClr val="000000"/>
                </a:solidFill>
                <a:latin typeface="Calibri" panose="020F0502020204030204" pitchFamily="34" charset="0"/>
              </a:rPr>
              <a:t>‹#›</a:t>
            </a:fld>
            <a:endParaRPr lang="en-US" sz="2400">
              <a:solidFill>
                <a:srgbClr val="000000"/>
              </a:solidFill>
              <a:latin typeface="Calibri" panose="020F0502020204030204" pitchFamily="34" charset="0"/>
            </a:endParaRPr>
          </a:p>
        </p:txBody>
      </p:sp>
    </p:spTree>
    <p:extLst>
      <p:ext uri="{BB962C8B-B14F-4D97-AF65-F5344CB8AC3E}">
        <p14:creationId xmlns:p14="http://schemas.microsoft.com/office/powerpoint/2010/main" val="380260862"/>
      </p:ext>
    </p:extLst>
  </p:cSld>
  <p:clrMapOvr>
    <a:masterClrMapping/>
  </p:clrMapOvr>
  <p:transition>
    <p:fade/>
  </p:transition>
  <p:extLst>
    <p:ext uri="{DCECCB84-F9BA-43D5-87BE-67443E8EF086}">
      <p15:sldGuideLst xmlns:p15="http://schemas.microsoft.com/office/powerpoint/2012/main">
        <p15:guide id="1" pos="1920">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1_color_background">
    <p:spTree>
      <p:nvGrpSpPr>
        <p:cNvPr id="1" name=""/>
        <p:cNvGrpSpPr/>
        <p:nvPr/>
      </p:nvGrpSpPr>
      <p:grpSpPr>
        <a:xfrm>
          <a:off x="0" y="0"/>
          <a:ext cx="0" cy="0"/>
          <a:chOff x="0" y="0"/>
          <a:chExt cx="0" cy="0"/>
        </a:xfrm>
      </p:grpSpPr>
      <p:sp>
        <p:nvSpPr>
          <p:cNvPr id="2" name="Title 1"/>
          <p:cNvSpPr>
            <a:spLocks noGrp="1"/>
          </p:cNvSpPr>
          <p:nvPr>
            <p:ph type="title"/>
          </p:nvPr>
        </p:nvSpPr>
        <p:spPr>
          <a:xfrm>
            <a:off x="609602" y="4467097"/>
            <a:ext cx="11059884" cy="1162051"/>
          </a:xfrm>
          <a:prstGeom prst="rect">
            <a:avLst/>
          </a:prstGeom>
        </p:spPr>
        <p:txBody>
          <a:bodyPr anchor="b"/>
          <a:lstStyle>
            <a:lvl1pPr algn="l">
              <a:defRPr sz="4800" b="1" baseline="0">
                <a:solidFill>
                  <a:schemeClr val="bg2"/>
                </a:solidFill>
                <a:effectLst/>
                <a:latin typeface="Calibri" pitchFamily="34" charset="0"/>
              </a:defRPr>
            </a:lvl1pPr>
          </a:lstStyle>
          <a:p>
            <a:endParaRPr lang="en-US"/>
          </a:p>
        </p:txBody>
      </p:sp>
      <p:sp>
        <p:nvSpPr>
          <p:cNvPr id="5" name="Text Placeholder 2"/>
          <p:cNvSpPr>
            <a:spLocks noGrp="1"/>
          </p:cNvSpPr>
          <p:nvPr>
            <p:ph type="body" idx="1"/>
          </p:nvPr>
        </p:nvSpPr>
        <p:spPr>
          <a:xfrm>
            <a:off x="609601" y="5900928"/>
            <a:ext cx="10363200" cy="568325"/>
          </a:xfrm>
          <a:prstGeom prst="rect">
            <a:avLst/>
          </a:prstGeom>
        </p:spPr>
        <p:txBody>
          <a:bodyPr anchor="b"/>
          <a:lstStyle>
            <a:lvl1pPr marL="0" indent="0" algn="l">
              <a:lnSpc>
                <a:spcPts val="2933"/>
              </a:lnSpc>
              <a:buNone/>
              <a:defRPr sz="2667" baseline="0">
                <a:solidFill>
                  <a:schemeClr val="bg2"/>
                </a:solidFill>
                <a:latin typeface="Calibri" pitchFamily="34" charset="0"/>
              </a:defRPr>
            </a:lvl1pPr>
            <a:lvl2pPr marL="609585" indent="0">
              <a:buNone/>
              <a:defRPr sz="2400">
                <a:solidFill>
                  <a:schemeClr val="tx1">
                    <a:tint val="75000"/>
                  </a:schemeClr>
                </a:solidFill>
              </a:defRPr>
            </a:lvl2pPr>
            <a:lvl3pPr marL="1219170" indent="0">
              <a:buNone/>
              <a:defRPr sz="2133">
                <a:solidFill>
                  <a:schemeClr val="tx1">
                    <a:tint val="75000"/>
                  </a:schemeClr>
                </a:solidFill>
              </a:defRPr>
            </a:lvl3pPr>
            <a:lvl4pPr marL="1828754" indent="0">
              <a:buNone/>
              <a:defRPr sz="1867">
                <a:solidFill>
                  <a:schemeClr val="tx1">
                    <a:tint val="75000"/>
                  </a:schemeClr>
                </a:solidFill>
              </a:defRPr>
            </a:lvl4pPr>
            <a:lvl5pPr marL="2438339" indent="0">
              <a:buNone/>
              <a:defRPr sz="1867">
                <a:solidFill>
                  <a:schemeClr val="tx1">
                    <a:tint val="75000"/>
                  </a:schemeClr>
                </a:solidFill>
              </a:defRPr>
            </a:lvl5pPr>
            <a:lvl6pPr marL="3047924" indent="0">
              <a:buNone/>
              <a:defRPr sz="1867">
                <a:solidFill>
                  <a:schemeClr val="tx1">
                    <a:tint val="75000"/>
                  </a:schemeClr>
                </a:solidFill>
              </a:defRPr>
            </a:lvl6pPr>
            <a:lvl7pPr marL="3657509" indent="0">
              <a:buNone/>
              <a:defRPr sz="1867">
                <a:solidFill>
                  <a:schemeClr val="tx1">
                    <a:tint val="75000"/>
                  </a:schemeClr>
                </a:solidFill>
              </a:defRPr>
            </a:lvl7pPr>
            <a:lvl8pPr marL="4267093" indent="0">
              <a:buNone/>
              <a:defRPr sz="1867">
                <a:solidFill>
                  <a:schemeClr val="tx1">
                    <a:tint val="75000"/>
                  </a:schemeClr>
                </a:solidFill>
              </a:defRPr>
            </a:lvl8pPr>
            <a:lvl9pPr marL="4876678" indent="0">
              <a:buNone/>
              <a:defRPr sz="1867">
                <a:solidFill>
                  <a:schemeClr val="tx1">
                    <a:tint val="75000"/>
                  </a:schemeClr>
                </a:solidFill>
              </a:defRPr>
            </a:lvl9pPr>
          </a:lstStyle>
          <a:p>
            <a:pPr lvl="0"/>
            <a:endParaRPr lang="en-US"/>
          </a:p>
        </p:txBody>
      </p:sp>
      <p:sp>
        <p:nvSpPr>
          <p:cNvPr id="6" name="TextBox 5"/>
          <p:cNvSpPr txBox="1"/>
          <p:nvPr userDrawn="1"/>
        </p:nvSpPr>
        <p:spPr>
          <a:xfrm>
            <a:off x="11312057" y="6304316"/>
            <a:ext cx="879944" cy="461665"/>
          </a:xfrm>
          <a:prstGeom prst="rect">
            <a:avLst/>
          </a:prstGeom>
          <a:noFill/>
        </p:spPr>
        <p:txBody>
          <a:bodyPr wrap="square" rtlCol="0">
            <a:spAutoFit/>
          </a:bodyPr>
          <a:lstStyle/>
          <a:p>
            <a:fld id="{76492C42-2FC7-4F54-BA1C-799802D7C772}" type="slidenum">
              <a:rPr lang="en-US" sz="2400" smtClean="0">
                <a:solidFill>
                  <a:srgbClr val="000000"/>
                </a:solidFill>
                <a:latin typeface="Calibri" panose="020F0502020204030204" pitchFamily="34" charset="0"/>
              </a:rPr>
              <a:t>‹#›</a:t>
            </a:fld>
            <a:endParaRPr lang="en-US" sz="2400">
              <a:solidFill>
                <a:srgbClr val="000000"/>
              </a:solidFill>
              <a:latin typeface="Calibri" panose="020F0502020204030204" pitchFamily="34" charset="0"/>
            </a:endParaRPr>
          </a:p>
        </p:txBody>
      </p:sp>
    </p:spTree>
    <p:extLst>
      <p:ext uri="{BB962C8B-B14F-4D97-AF65-F5344CB8AC3E}">
        <p14:creationId xmlns:p14="http://schemas.microsoft.com/office/powerpoint/2010/main" val="3544348022"/>
      </p:ext>
    </p:extLst>
  </p:cSld>
  <p:clrMapOvr>
    <a:masterClrMapping/>
  </p:clrMapOvr>
  <p:transition>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CLOSING_OD">
    <p:spTree>
      <p:nvGrpSpPr>
        <p:cNvPr id="1" name=""/>
        <p:cNvGrpSpPr/>
        <p:nvPr/>
      </p:nvGrpSpPr>
      <p:grpSpPr>
        <a:xfrm>
          <a:off x="0" y="0"/>
          <a:ext cx="0" cy="0"/>
          <a:chOff x="0" y="0"/>
          <a:chExt cx="0" cy="0"/>
        </a:xfrm>
      </p:grpSpPr>
      <p:sp>
        <p:nvSpPr>
          <p:cNvPr id="3" name="TextBox 2"/>
          <p:cNvSpPr txBox="1"/>
          <p:nvPr userDrawn="1"/>
        </p:nvSpPr>
        <p:spPr>
          <a:xfrm>
            <a:off x="8852452" y="3905335"/>
            <a:ext cx="3154019" cy="1898468"/>
          </a:xfrm>
          <a:prstGeom prst="rect">
            <a:avLst/>
          </a:prstGeom>
          <a:noFill/>
        </p:spPr>
        <p:txBody>
          <a:bodyPr wrap="square" rtlCol="0">
            <a:spAutoFit/>
          </a:bodyPr>
          <a:lstStyle/>
          <a:p>
            <a:r>
              <a:rPr lang="en-US" sz="1467">
                <a:solidFill>
                  <a:schemeClr val="bg2"/>
                </a:solidFill>
                <a:latin typeface="Calibri" panose="020F0502020204030204" pitchFamily="34" charset="0"/>
              </a:rPr>
              <a:t>For more information, contact CDC</a:t>
            </a:r>
            <a:br>
              <a:rPr lang="en-US" sz="1467">
                <a:solidFill>
                  <a:schemeClr val="bg2"/>
                </a:solidFill>
                <a:latin typeface="Calibri" panose="020F0502020204030204" pitchFamily="34" charset="0"/>
              </a:rPr>
            </a:br>
            <a:r>
              <a:rPr lang="en-US" sz="1467">
                <a:solidFill>
                  <a:schemeClr val="bg2"/>
                </a:solidFill>
                <a:latin typeface="Calibri" panose="020F0502020204030204" pitchFamily="34" charset="0"/>
              </a:rPr>
              <a:t>1-800-CDC-INFO (232-4636)</a:t>
            </a:r>
            <a:r>
              <a:rPr lang="en-US" sz="1467" baseline="0">
                <a:solidFill>
                  <a:schemeClr val="bg2"/>
                </a:solidFill>
                <a:latin typeface="Calibri" panose="020F0502020204030204" pitchFamily="34" charset="0"/>
              </a:rPr>
              <a:t>  </a:t>
            </a:r>
            <a:br>
              <a:rPr lang="en-US" sz="1467" baseline="0">
                <a:solidFill>
                  <a:schemeClr val="bg2"/>
                </a:solidFill>
                <a:latin typeface="Calibri" panose="020F0502020204030204" pitchFamily="34" charset="0"/>
              </a:rPr>
            </a:br>
            <a:r>
              <a:rPr lang="en-US" sz="1467">
                <a:solidFill>
                  <a:schemeClr val="bg2"/>
                </a:solidFill>
                <a:latin typeface="Calibri" panose="020F0502020204030204" pitchFamily="34" charset="0"/>
              </a:rPr>
              <a:t>TTY:  1-888-232-6348    www.cdc.gov</a:t>
            </a:r>
            <a:br>
              <a:rPr lang="en-US" sz="1467">
                <a:solidFill>
                  <a:schemeClr val="bg2"/>
                </a:solidFill>
                <a:latin typeface="Calibri" panose="020F0502020204030204" pitchFamily="34" charset="0"/>
              </a:rPr>
            </a:br>
            <a:br>
              <a:rPr lang="en-US" sz="1467">
                <a:solidFill>
                  <a:schemeClr val="bg2"/>
                </a:solidFill>
                <a:latin typeface="Calibri" panose="020F0502020204030204" pitchFamily="34" charset="0"/>
              </a:rPr>
            </a:br>
            <a:br>
              <a:rPr lang="en-US" sz="1467">
                <a:solidFill>
                  <a:schemeClr val="bg2"/>
                </a:solidFill>
                <a:latin typeface="Calibri" panose="020F0502020204030204" pitchFamily="34" charset="0"/>
              </a:rPr>
            </a:br>
            <a:r>
              <a:rPr lang="en-US" sz="1067">
                <a:solidFill>
                  <a:schemeClr val="bg2"/>
                </a:solidFill>
                <a:latin typeface="Calibri" panose="020F0502020204030204" pitchFamily="34" charset="0"/>
              </a:rPr>
              <a:t>The findings and conclusions in this report are those of the authors and do not necessarily represent the official position of the Centers for Disease Control and Prevention</a:t>
            </a:r>
            <a:r>
              <a:rPr lang="en-US" sz="1200">
                <a:solidFill>
                  <a:schemeClr val="bg2"/>
                </a:solidFill>
                <a:latin typeface="Calibri" panose="020F0502020204030204" pitchFamily="34" charset="0"/>
              </a:rPr>
              <a:t>.</a:t>
            </a:r>
          </a:p>
        </p:txBody>
      </p:sp>
      <p:pic>
        <p:nvPicPr>
          <p:cNvPr id="6" name="Picture 5"/>
          <p:cNvPicPr>
            <a:picLocks noChangeAspect="1"/>
          </p:cNvPicPr>
          <p:nvPr userDrawn="1"/>
        </p:nvPicPr>
        <p:blipFill rotWithShape="1">
          <a:blip r:embed="rId2" cstate="print">
            <a:extLst>
              <a:ext uri="{28A0092B-C50C-407E-A947-70E740481C1C}">
                <a14:useLocalDpi xmlns:a14="http://schemas.microsoft.com/office/drawing/2010/main" val="0"/>
              </a:ext>
            </a:extLst>
          </a:blip>
          <a:srcRect t="87361" b="106"/>
          <a:stretch/>
        </p:blipFill>
        <p:spPr>
          <a:xfrm>
            <a:off x="0" y="5996302"/>
            <a:ext cx="12192000" cy="859436"/>
          </a:xfrm>
          <a:prstGeom prst="rect">
            <a:avLst/>
          </a:prstGeom>
        </p:spPr>
      </p:pic>
      <p:sp>
        <p:nvSpPr>
          <p:cNvPr id="4" name="Rectangle 2"/>
          <p:cNvSpPr/>
          <p:nvPr userDrawn="1"/>
        </p:nvSpPr>
        <p:spPr>
          <a:xfrm>
            <a:off x="3062358" y="1869559"/>
            <a:ext cx="9143895" cy="1855875"/>
          </a:xfrm>
          <a:custGeom>
            <a:avLst/>
            <a:gdLst>
              <a:gd name="connsiteX0" fmla="*/ 0 w 6802783"/>
              <a:gd name="connsiteY0" fmla="*/ 0 h 1387061"/>
              <a:gd name="connsiteX1" fmla="*/ 6802783 w 6802783"/>
              <a:gd name="connsiteY1" fmla="*/ 0 h 1387061"/>
              <a:gd name="connsiteX2" fmla="*/ 6802783 w 6802783"/>
              <a:gd name="connsiteY2" fmla="*/ 1387061 h 1387061"/>
              <a:gd name="connsiteX3" fmla="*/ 0 w 6802783"/>
              <a:gd name="connsiteY3" fmla="*/ 1387061 h 1387061"/>
              <a:gd name="connsiteX4" fmla="*/ 0 w 6802783"/>
              <a:gd name="connsiteY4" fmla="*/ 0 h 1387061"/>
              <a:gd name="connsiteX0" fmla="*/ 0 w 6802783"/>
              <a:gd name="connsiteY0" fmla="*/ 0 h 1400313"/>
              <a:gd name="connsiteX1" fmla="*/ 6802783 w 6802783"/>
              <a:gd name="connsiteY1" fmla="*/ 0 h 1400313"/>
              <a:gd name="connsiteX2" fmla="*/ 6802783 w 6802783"/>
              <a:gd name="connsiteY2" fmla="*/ 1387061 h 1400313"/>
              <a:gd name="connsiteX3" fmla="*/ 477078 w 6802783"/>
              <a:gd name="connsiteY3" fmla="*/ 1400313 h 1400313"/>
              <a:gd name="connsiteX4" fmla="*/ 0 w 6802783"/>
              <a:gd name="connsiteY4" fmla="*/ 0 h 1400313"/>
              <a:gd name="connsiteX0" fmla="*/ 0 w 6802783"/>
              <a:gd name="connsiteY0" fmla="*/ 0 h 1400313"/>
              <a:gd name="connsiteX1" fmla="*/ 6802783 w 6802783"/>
              <a:gd name="connsiteY1" fmla="*/ 0 h 1400313"/>
              <a:gd name="connsiteX2" fmla="*/ 6802783 w 6802783"/>
              <a:gd name="connsiteY2" fmla="*/ 1387061 h 1400313"/>
              <a:gd name="connsiteX3" fmla="*/ 477078 w 6802783"/>
              <a:gd name="connsiteY3" fmla="*/ 1400313 h 1400313"/>
              <a:gd name="connsiteX4" fmla="*/ 0 w 6802783"/>
              <a:gd name="connsiteY4" fmla="*/ 0 h 1400313"/>
              <a:gd name="connsiteX0" fmla="*/ 0 w 6802783"/>
              <a:gd name="connsiteY0" fmla="*/ 0 h 1400313"/>
              <a:gd name="connsiteX1" fmla="*/ 6802783 w 6802783"/>
              <a:gd name="connsiteY1" fmla="*/ 0 h 1400313"/>
              <a:gd name="connsiteX2" fmla="*/ 6802783 w 6802783"/>
              <a:gd name="connsiteY2" fmla="*/ 1387061 h 1400313"/>
              <a:gd name="connsiteX3" fmla="*/ 477078 w 6802783"/>
              <a:gd name="connsiteY3" fmla="*/ 1400313 h 1400313"/>
              <a:gd name="connsiteX4" fmla="*/ 0 w 6802783"/>
              <a:gd name="connsiteY4" fmla="*/ 0 h 1400313"/>
              <a:gd name="connsiteX0" fmla="*/ 0 w 6802783"/>
              <a:gd name="connsiteY0" fmla="*/ 0 h 1400313"/>
              <a:gd name="connsiteX1" fmla="*/ 6802783 w 6802783"/>
              <a:gd name="connsiteY1" fmla="*/ 0 h 1400313"/>
              <a:gd name="connsiteX2" fmla="*/ 6802783 w 6802783"/>
              <a:gd name="connsiteY2" fmla="*/ 1387061 h 1400313"/>
              <a:gd name="connsiteX3" fmla="*/ 477078 w 6802783"/>
              <a:gd name="connsiteY3" fmla="*/ 1400313 h 1400313"/>
              <a:gd name="connsiteX4" fmla="*/ 0 w 6802783"/>
              <a:gd name="connsiteY4" fmla="*/ 0 h 1400313"/>
              <a:gd name="connsiteX0" fmla="*/ 0 w 6802783"/>
              <a:gd name="connsiteY0" fmla="*/ 0 h 1400313"/>
              <a:gd name="connsiteX1" fmla="*/ 6802783 w 6802783"/>
              <a:gd name="connsiteY1" fmla="*/ 0 h 1400313"/>
              <a:gd name="connsiteX2" fmla="*/ 6802783 w 6802783"/>
              <a:gd name="connsiteY2" fmla="*/ 1387061 h 1400313"/>
              <a:gd name="connsiteX3" fmla="*/ 411840 w 6802783"/>
              <a:gd name="connsiteY3" fmla="*/ 1400313 h 1400313"/>
              <a:gd name="connsiteX4" fmla="*/ 0 w 6802783"/>
              <a:gd name="connsiteY4" fmla="*/ 0 h 1400313"/>
              <a:gd name="connsiteX0" fmla="*/ 0 w 6802783"/>
              <a:gd name="connsiteY0" fmla="*/ 0 h 1400313"/>
              <a:gd name="connsiteX1" fmla="*/ 6802783 w 6802783"/>
              <a:gd name="connsiteY1" fmla="*/ 0 h 1400313"/>
              <a:gd name="connsiteX2" fmla="*/ 6802783 w 6802783"/>
              <a:gd name="connsiteY2" fmla="*/ 1387061 h 1400313"/>
              <a:gd name="connsiteX3" fmla="*/ 411840 w 6802783"/>
              <a:gd name="connsiteY3" fmla="*/ 1400313 h 1400313"/>
              <a:gd name="connsiteX4" fmla="*/ 0 w 6802783"/>
              <a:gd name="connsiteY4" fmla="*/ 0 h 1400313"/>
              <a:gd name="connsiteX0" fmla="*/ 95705 w 6898488"/>
              <a:gd name="connsiteY0" fmla="*/ 0 h 1398984"/>
              <a:gd name="connsiteX1" fmla="*/ 6898488 w 6898488"/>
              <a:gd name="connsiteY1" fmla="*/ 0 h 1398984"/>
              <a:gd name="connsiteX2" fmla="*/ 6898488 w 6898488"/>
              <a:gd name="connsiteY2" fmla="*/ 1387061 h 1398984"/>
              <a:gd name="connsiteX3" fmla="*/ 74268 w 6898488"/>
              <a:gd name="connsiteY3" fmla="*/ 1398984 h 1398984"/>
              <a:gd name="connsiteX4" fmla="*/ 95705 w 6898488"/>
              <a:gd name="connsiteY4" fmla="*/ 0 h 1398984"/>
              <a:gd name="connsiteX0" fmla="*/ 42271 w 6845054"/>
              <a:gd name="connsiteY0" fmla="*/ 0 h 1398984"/>
              <a:gd name="connsiteX1" fmla="*/ 6845054 w 6845054"/>
              <a:gd name="connsiteY1" fmla="*/ 0 h 1398984"/>
              <a:gd name="connsiteX2" fmla="*/ 6845054 w 6845054"/>
              <a:gd name="connsiteY2" fmla="*/ 1387061 h 1398984"/>
              <a:gd name="connsiteX3" fmla="*/ 20834 w 6845054"/>
              <a:gd name="connsiteY3" fmla="*/ 1398984 h 1398984"/>
              <a:gd name="connsiteX4" fmla="*/ 42271 w 6845054"/>
              <a:gd name="connsiteY4" fmla="*/ 0 h 1398984"/>
              <a:gd name="connsiteX0" fmla="*/ 92701 w 6895484"/>
              <a:gd name="connsiteY0" fmla="*/ 0 h 1401662"/>
              <a:gd name="connsiteX1" fmla="*/ 6895484 w 6895484"/>
              <a:gd name="connsiteY1" fmla="*/ 0 h 1401662"/>
              <a:gd name="connsiteX2" fmla="*/ 6895484 w 6895484"/>
              <a:gd name="connsiteY2" fmla="*/ 1387061 h 1401662"/>
              <a:gd name="connsiteX3" fmla="*/ 17728 w 6895484"/>
              <a:gd name="connsiteY3" fmla="*/ 1401662 h 1401662"/>
              <a:gd name="connsiteX4" fmla="*/ 92701 w 6895484"/>
              <a:gd name="connsiteY4" fmla="*/ 0 h 1401662"/>
              <a:gd name="connsiteX0" fmla="*/ 103204 w 6905987"/>
              <a:gd name="connsiteY0" fmla="*/ 0 h 1401662"/>
              <a:gd name="connsiteX1" fmla="*/ 6905987 w 6905987"/>
              <a:gd name="connsiteY1" fmla="*/ 0 h 1401662"/>
              <a:gd name="connsiteX2" fmla="*/ 6905987 w 6905987"/>
              <a:gd name="connsiteY2" fmla="*/ 1387061 h 1401662"/>
              <a:gd name="connsiteX3" fmla="*/ 28231 w 6905987"/>
              <a:gd name="connsiteY3" fmla="*/ 1401662 h 1401662"/>
              <a:gd name="connsiteX4" fmla="*/ 103204 w 6905987"/>
              <a:gd name="connsiteY4" fmla="*/ 0 h 14016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05987" h="1401662">
                <a:moveTo>
                  <a:pt x="103204" y="0"/>
                </a:moveTo>
                <a:lnTo>
                  <a:pt x="6905987" y="0"/>
                </a:lnTo>
                <a:lnTo>
                  <a:pt x="6905987" y="1387061"/>
                </a:lnTo>
                <a:lnTo>
                  <a:pt x="28231" y="1401662"/>
                </a:lnTo>
                <a:cubicBezTo>
                  <a:pt x="-65063" y="609524"/>
                  <a:pt x="102712" y="74149"/>
                  <a:pt x="103204" y="0"/>
                </a:cubicBezTo>
                <a:close/>
              </a:path>
            </a:pathLst>
          </a:cu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latin typeface="Calibri" panose="020F0502020204030204" pitchFamily="34" charset="0"/>
            </a:endParaRPr>
          </a:p>
        </p:txBody>
      </p:sp>
    </p:spTree>
    <p:extLst>
      <p:ext uri="{BB962C8B-B14F-4D97-AF65-F5344CB8AC3E}">
        <p14:creationId xmlns:p14="http://schemas.microsoft.com/office/powerpoint/2010/main" val="1416190560"/>
      </p:ext>
    </p:extLst>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899D9A-D696-4375-A261-8E76B830185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0073ED1-D10C-40BE-9F1D-8A915D4E3D7F}"/>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7EA7990-3791-489C-A6E1-7722A51534D0}"/>
              </a:ext>
            </a:extLst>
          </p:cNvPr>
          <p:cNvSpPr>
            <a:spLocks noGrp="1"/>
          </p:cNvSpPr>
          <p:nvPr>
            <p:ph type="dt" sz="half" idx="10"/>
          </p:nvPr>
        </p:nvSpPr>
        <p:spPr/>
        <p:txBody>
          <a:bodyPr/>
          <a:lstStyle/>
          <a:p>
            <a:fld id="{E2205C7E-E005-491B-A9D7-6D5167BCE7F9}" type="datetimeFigureOut">
              <a:rPr lang="en-US" smtClean="0"/>
              <a:t>7/22/20</a:t>
            </a:fld>
            <a:endParaRPr lang="en-US"/>
          </a:p>
        </p:txBody>
      </p:sp>
      <p:sp>
        <p:nvSpPr>
          <p:cNvPr id="5" name="Footer Placeholder 4">
            <a:extLst>
              <a:ext uri="{FF2B5EF4-FFF2-40B4-BE49-F238E27FC236}">
                <a16:creationId xmlns:a16="http://schemas.microsoft.com/office/drawing/2014/main" id="{0B73ED46-727A-42E5-9C8B-2C3FD04355B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732D854-B7B1-4CE2-A8EA-77DD6DA917AB}"/>
              </a:ext>
            </a:extLst>
          </p:cNvPr>
          <p:cNvSpPr>
            <a:spLocks noGrp="1"/>
          </p:cNvSpPr>
          <p:nvPr>
            <p:ph type="sldNum" sz="quarter" idx="12"/>
          </p:nvPr>
        </p:nvSpPr>
        <p:spPr/>
        <p:txBody>
          <a:bodyPr/>
          <a:lstStyle/>
          <a:p>
            <a:fld id="{A363F450-9038-44D2-B899-464E6F18557B}" type="slidenum">
              <a:rPr lang="en-US" smtClean="0"/>
              <a:t>‹#›</a:t>
            </a:fld>
            <a:endParaRPr lang="en-US"/>
          </a:p>
        </p:txBody>
      </p:sp>
    </p:spTree>
    <p:extLst>
      <p:ext uri="{BB962C8B-B14F-4D97-AF65-F5344CB8AC3E}">
        <p14:creationId xmlns:p14="http://schemas.microsoft.com/office/powerpoint/2010/main" val="127266000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secHead">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pPr>
              <a:defRPr/>
            </a:pPr>
            <a:fld id="{1A75F26B-CB48-DC47-AA61-2EAF217F8E69}" type="datetime1">
              <a:rPr lang="en-US"/>
              <a:pPr>
                <a:defRPr/>
              </a:pPr>
              <a:t>7/22/20</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2A4FE2B8-92D7-C64B-ACF6-51C76964013D}" type="slidenum">
              <a:rPr lang="en-US"/>
              <a:pPr>
                <a:defRPr/>
              </a:pPr>
              <a:t>‹#›</a:t>
            </a:fld>
            <a:endParaRPr lang="en-US"/>
          </a:p>
        </p:txBody>
      </p:sp>
    </p:spTree>
    <p:extLst>
      <p:ext uri="{BB962C8B-B14F-4D97-AF65-F5344CB8AC3E}">
        <p14:creationId xmlns:p14="http://schemas.microsoft.com/office/powerpoint/2010/main" val="209025926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808919"/>
          </a:xfrm>
          <a:prstGeom prst="rect">
            <a:avLst/>
          </a:prstGeom>
        </p:spPr>
        <p:txBody>
          <a:bodyPr/>
          <a:lstStyle>
            <a:lvl1pPr>
              <a:defRPr sz="4267" b="1">
                <a:effectLst>
                  <a:outerShdw blurRad="50800" dist="38100" dir="2700000" algn="tl" rotWithShape="0">
                    <a:prstClr val="black">
                      <a:alpha val="40000"/>
                    </a:prstClr>
                  </a:outerShdw>
                </a:effectLst>
              </a:defRPr>
            </a:lvl1pPr>
          </a:lstStyle>
          <a:p>
            <a:r>
              <a:rPr lang="en-US"/>
              <a:t>Click to edit Master title style</a:t>
            </a:r>
          </a:p>
        </p:txBody>
      </p:sp>
      <p:sp>
        <p:nvSpPr>
          <p:cNvPr id="3" name="Content Placeholder 2"/>
          <p:cNvSpPr>
            <a:spLocks noGrp="1"/>
          </p:cNvSpPr>
          <p:nvPr>
            <p:ph idx="1"/>
          </p:nvPr>
        </p:nvSpPr>
        <p:spPr>
          <a:xfrm>
            <a:off x="838200" y="1327574"/>
            <a:ext cx="10515600" cy="4848860"/>
          </a:xfrm>
        </p:spPr>
        <p:txBody>
          <a:bodyPr/>
          <a:lstStyle>
            <a:lvl1pPr>
              <a:defRPr sz="3200"/>
            </a:lvl1pPr>
            <a:lvl2pPr>
              <a:defRPr sz="2667"/>
            </a:lvl2pPr>
            <a:lvl3pPr>
              <a:defRPr sz="2400"/>
            </a:lvl3pPr>
            <a:lvl4pPr>
              <a:defRPr sz="2133"/>
            </a:lvl4pPr>
            <a:lvl5pPr>
              <a:defRPr sz="2133"/>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838200" y="6356351"/>
            <a:ext cx="2743200" cy="365125"/>
          </a:xfrm>
          <a:prstGeom prst="rect">
            <a:avLst/>
          </a:prstGeom>
        </p:spPr>
        <p:txBody>
          <a:bodyPr/>
          <a:lstStyle/>
          <a:p>
            <a:endParaRPr lang="en-US"/>
          </a:p>
        </p:txBody>
      </p:sp>
      <p:sp>
        <p:nvSpPr>
          <p:cNvPr id="5" name="Footer Placeholder 4"/>
          <p:cNvSpPr>
            <a:spLocks noGrp="1"/>
          </p:cNvSpPr>
          <p:nvPr>
            <p:ph type="ftr" sz="quarter" idx="11"/>
          </p:nvPr>
        </p:nvSpPr>
        <p:spPr>
          <a:xfrm>
            <a:off x="4038600" y="6356351"/>
            <a:ext cx="41148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8610600" y="6356351"/>
            <a:ext cx="2743200" cy="365125"/>
          </a:xfrm>
          <a:prstGeom prst="rect">
            <a:avLst/>
          </a:prstGeom>
        </p:spPr>
        <p:txBody>
          <a:bodyPr/>
          <a:lstStyle>
            <a:lvl1pPr algn="r">
              <a:defRPr/>
            </a:lvl1pPr>
          </a:lstStyle>
          <a:p>
            <a:fld id="{971D5CE6-420F-498D-9807-FC64D89D4CEA}" type="slidenum">
              <a:rPr lang="en-US" smtClean="0"/>
              <a:pPr/>
              <a:t>‹#›</a:t>
            </a:fld>
            <a:endParaRPr lang="en-US"/>
          </a:p>
        </p:txBody>
      </p:sp>
      <p:sp>
        <p:nvSpPr>
          <p:cNvPr id="8" name="TextBox 7"/>
          <p:cNvSpPr txBox="1"/>
          <p:nvPr userDrawn="1"/>
        </p:nvSpPr>
        <p:spPr>
          <a:xfrm>
            <a:off x="11312057" y="6304316"/>
            <a:ext cx="879944" cy="461665"/>
          </a:xfrm>
          <a:prstGeom prst="rect">
            <a:avLst/>
          </a:prstGeom>
          <a:noFill/>
        </p:spPr>
        <p:txBody>
          <a:bodyPr wrap="square" rtlCol="0">
            <a:spAutoFit/>
          </a:bodyPr>
          <a:lstStyle/>
          <a:p>
            <a:fld id="{76492C42-2FC7-4F54-BA1C-799802D7C772}" type="slidenum">
              <a:rPr lang="en-US" sz="2400" smtClean="0">
                <a:solidFill>
                  <a:srgbClr val="000000"/>
                </a:solidFill>
                <a:latin typeface="Calibri" panose="020F0502020204030204" pitchFamily="34" charset="0"/>
              </a:rPr>
              <a:t>‹#›</a:t>
            </a:fld>
            <a:endParaRPr lang="en-US" sz="2400">
              <a:solidFill>
                <a:srgbClr val="000000"/>
              </a:solidFill>
              <a:latin typeface="Calibri" panose="020F0502020204030204" pitchFamily="34" charset="0"/>
            </a:endParaRPr>
          </a:p>
        </p:txBody>
      </p:sp>
    </p:spTree>
    <p:extLst>
      <p:ext uri="{BB962C8B-B14F-4D97-AF65-F5344CB8AC3E}">
        <p14:creationId xmlns:p14="http://schemas.microsoft.com/office/powerpoint/2010/main" val="413360953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Title_Slide">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0C02ACD-6C07-FF4F-977B-08D6A983AE03}"/>
              </a:ext>
            </a:extLst>
          </p:cNvPr>
          <p:cNvPicPr>
            <a:picLocks noChangeAspect="1"/>
          </p:cNvPicPr>
          <p:nvPr/>
        </p:nvPicPr>
        <p:blipFill>
          <a:blip r:embed="rId2"/>
          <a:stretch>
            <a:fillRect/>
          </a:stretch>
        </p:blipFill>
        <p:spPr>
          <a:xfrm>
            <a:off x="0" y="126"/>
            <a:ext cx="12192000" cy="6857746"/>
          </a:xfrm>
          <a:prstGeom prst="rect">
            <a:avLst/>
          </a:prstGeom>
        </p:spPr>
      </p:pic>
      <p:pic>
        <p:nvPicPr>
          <p:cNvPr id="8" name="Picture 7">
            <a:extLst>
              <a:ext uri="{FF2B5EF4-FFF2-40B4-BE49-F238E27FC236}">
                <a16:creationId xmlns:a16="http://schemas.microsoft.com/office/drawing/2014/main" id="{1E3778C4-A7D4-EB46-848B-DF92B7FDC0DC}"/>
              </a:ext>
            </a:extLst>
          </p:cNvPr>
          <p:cNvPicPr>
            <a:picLocks noChangeAspect="1"/>
          </p:cNvPicPr>
          <p:nvPr/>
        </p:nvPicPr>
        <p:blipFill>
          <a:blip r:embed="rId3"/>
          <a:stretch>
            <a:fillRect/>
          </a:stretch>
        </p:blipFill>
        <p:spPr>
          <a:xfrm>
            <a:off x="2895600" y="2131626"/>
            <a:ext cx="6400800" cy="1477927"/>
          </a:xfrm>
          <a:prstGeom prst="rect">
            <a:avLst/>
          </a:prstGeom>
        </p:spPr>
      </p:pic>
      <p:sp>
        <p:nvSpPr>
          <p:cNvPr id="5" name="Footer Placeholder 4">
            <a:extLst>
              <a:ext uri="{FF2B5EF4-FFF2-40B4-BE49-F238E27FC236}">
                <a16:creationId xmlns:a16="http://schemas.microsoft.com/office/drawing/2014/main" id="{6BB90C68-BF89-6247-B24D-0969F4990FEF}"/>
              </a:ext>
            </a:extLst>
          </p:cNvPr>
          <p:cNvSpPr>
            <a:spLocks noGrp="1"/>
          </p:cNvSpPr>
          <p:nvPr>
            <p:ph type="ftr" sz="quarter" idx="11"/>
          </p:nvPr>
        </p:nvSpPr>
        <p:spPr/>
        <p:txBody>
          <a:bodyPr/>
          <a:lstStyle>
            <a:lvl1pPr>
              <a:defRPr>
                <a:solidFill>
                  <a:schemeClr val="accent1">
                    <a:lumMod val="60000"/>
                    <a:lumOff val="40000"/>
                  </a:schemeClr>
                </a:solidFill>
              </a:defRPr>
            </a:lvl1pPr>
          </a:lstStyle>
          <a:p>
            <a:r>
              <a:rPr lang="en-US"/>
              <a:t>UNRESTRICTED - Redistributable for public use </a:t>
            </a:r>
          </a:p>
        </p:txBody>
      </p:sp>
      <p:sp>
        <p:nvSpPr>
          <p:cNvPr id="2" name="Title 1">
            <a:extLst>
              <a:ext uri="{FF2B5EF4-FFF2-40B4-BE49-F238E27FC236}">
                <a16:creationId xmlns:a16="http://schemas.microsoft.com/office/drawing/2014/main" id="{3F694F63-B74D-C54D-AA66-FE251EC73216}"/>
              </a:ext>
            </a:extLst>
          </p:cNvPr>
          <p:cNvSpPr>
            <a:spLocks noGrp="1"/>
          </p:cNvSpPr>
          <p:nvPr>
            <p:ph type="ctrTitle"/>
          </p:nvPr>
        </p:nvSpPr>
        <p:spPr>
          <a:xfrm>
            <a:off x="609600" y="4202349"/>
            <a:ext cx="10972800" cy="1050999"/>
          </a:xfrm>
        </p:spPr>
        <p:txBody>
          <a:bodyPr anchor="b"/>
          <a:lstStyle>
            <a:lvl1pPr algn="ctr">
              <a:defRPr sz="3996" baseline="0">
                <a:solidFill>
                  <a:schemeClr val="bg1"/>
                </a:solidFill>
              </a:defRPr>
            </a:lvl1pPr>
          </a:lstStyle>
          <a:p>
            <a:r>
              <a:rPr lang="en-US"/>
              <a:t>Click to edit Master title style</a:t>
            </a:r>
          </a:p>
        </p:txBody>
      </p:sp>
      <p:sp>
        <p:nvSpPr>
          <p:cNvPr id="3" name="Subtitle 2">
            <a:extLst>
              <a:ext uri="{FF2B5EF4-FFF2-40B4-BE49-F238E27FC236}">
                <a16:creationId xmlns:a16="http://schemas.microsoft.com/office/drawing/2014/main" id="{74070CB1-718F-0540-8FF3-808ED7BF61D8}"/>
              </a:ext>
            </a:extLst>
          </p:cNvPr>
          <p:cNvSpPr>
            <a:spLocks noGrp="1"/>
          </p:cNvSpPr>
          <p:nvPr>
            <p:ph type="subTitle" idx="1"/>
          </p:nvPr>
        </p:nvSpPr>
        <p:spPr>
          <a:xfrm>
            <a:off x="609600" y="5420421"/>
            <a:ext cx="10972800" cy="298513"/>
          </a:xfrm>
        </p:spPr>
        <p:txBody>
          <a:bodyPr>
            <a:noAutofit/>
          </a:bodyPr>
          <a:lstStyle>
            <a:lvl1pPr marL="0" indent="0" algn="ctr">
              <a:buNone/>
              <a:defRPr sz="2398">
                <a:solidFill>
                  <a:schemeClr val="bg1"/>
                </a:solidFill>
              </a:defRPr>
            </a:lvl1pPr>
            <a:lvl2pPr marL="609036" indent="0" algn="ctr">
              <a:buNone/>
              <a:defRPr sz="2664"/>
            </a:lvl2pPr>
            <a:lvl3pPr marL="1218072" indent="0" algn="ctr">
              <a:buNone/>
              <a:defRPr sz="2398"/>
            </a:lvl3pPr>
            <a:lvl4pPr marL="1827108" indent="0" algn="ctr">
              <a:buNone/>
              <a:defRPr sz="2131"/>
            </a:lvl4pPr>
            <a:lvl5pPr marL="2436144" indent="0" algn="ctr">
              <a:buNone/>
              <a:defRPr sz="2131"/>
            </a:lvl5pPr>
            <a:lvl6pPr marL="3045181" indent="0" algn="ctr">
              <a:buNone/>
              <a:defRPr sz="2131"/>
            </a:lvl6pPr>
            <a:lvl7pPr marL="3654217" indent="0" algn="ctr">
              <a:buNone/>
              <a:defRPr sz="2131"/>
            </a:lvl7pPr>
            <a:lvl8pPr marL="4263253" indent="0" algn="ctr">
              <a:buNone/>
              <a:defRPr sz="2131"/>
            </a:lvl8pPr>
            <a:lvl9pPr marL="4872289" indent="0" algn="ctr">
              <a:buNone/>
              <a:defRPr sz="2131"/>
            </a:lvl9pPr>
          </a:lstStyle>
          <a:p>
            <a:r>
              <a:rPr lang="en-US"/>
              <a:t>Click to edit Master subtitle style</a:t>
            </a:r>
          </a:p>
        </p:txBody>
      </p:sp>
      <p:cxnSp>
        <p:nvCxnSpPr>
          <p:cNvPr id="9" name="Straight Connector 8">
            <a:extLst>
              <a:ext uri="{FF2B5EF4-FFF2-40B4-BE49-F238E27FC236}">
                <a16:creationId xmlns:a16="http://schemas.microsoft.com/office/drawing/2014/main" id="{2BBEFF6E-E762-AD4D-83CF-6CB4D70BA1A8}"/>
              </a:ext>
            </a:extLst>
          </p:cNvPr>
          <p:cNvCxnSpPr/>
          <p:nvPr/>
        </p:nvCxnSpPr>
        <p:spPr>
          <a:xfrm>
            <a:off x="609600" y="6333975"/>
            <a:ext cx="10972800" cy="0"/>
          </a:xfrm>
          <a:prstGeom prst="line">
            <a:avLst/>
          </a:prstGeom>
          <a:ln w="12700">
            <a:solidFill>
              <a:schemeClr val="bg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6833193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Title_Slide_for_Presentation">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89883218-9509-8347-B4F0-CC9B3DF600FB}"/>
              </a:ext>
            </a:extLst>
          </p:cNvPr>
          <p:cNvPicPr>
            <a:picLocks noChangeAspect="1"/>
          </p:cNvPicPr>
          <p:nvPr/>
        </p:nvPicPr>
        <p:blipFill>
          <a:blip r:embed="rId2"/>
          <a:stretch>
            <a:fillRect/>
          </a:stretch>
        </p:blipFill>
        <p:spPr>
          <a:xfrm>
            <a:off x="0" y="6345"/>
            <a:ext cx="12192000" cy="6851655"/>
          </a:xfrm>
          <a:prstGeom prst="rect">
            <a:avLst/>
          </a:prstGeom>
        </p:spPr>
      </p:pic>
      <p:pic>
        <p:nvPicPr>
          <p:cNvPr id="8" name="Picture 7">
            <a:extLst>
              <a:ext uri="{FF2B5EF4-FFF2-40B4-BE49-F238E27FC236}">
                <a16:creationId xmlns:a16="http://schemas.microsoft.com/office/drawing/2014/main" id="{1E3778C4-A7D4-EB46-848B-DF92B7FDC0DC}"/>
              </a:ext>
            </a:extLst>
          </p:cNvPr>
          <p:cNvPicPr>
            <a:picLocks noChangeAspect="1"/>
          </p:cNvPicPr>
          <p:nvPr/>
        </p:nvPicPr>
        <p:blipFill>
          <a:blip r:embed="rId3"/>
          <a:stretch>
            <a:fillRect/>
          </a:stretch>
        </p:blipFill>
        <p:spPr>
          <a:xfrm>
            <a:off x="2895600" y="2131626"/>
            <a:ext cx="6400800" cy="1477927"/>
          </a:xfrm>
          <a:prstGeom prst="rect">
            <a:avLst/>
          </a:prstGeom>
        </p:spPr>
      </p:pic>
      <p:sp>
        <p:nvSpPr>
          <p:cNvPr id="5" name="Footer Placeholder 4">
            <a:extLst>
              <a:ext uri="{FF2B5EF4-FFF2-40B4-BE49-F238E27FC236}">
                <a16:creationId xmlns:a16="http://schemas.microsoft.com/office/drawing/2014/main" id="{6BB90C68-BF89-6247-B24D-0969F4990FEF}"/>
              </a:ext>
            </a:extLst>
          </p:cNvPr>
          <p:cNvSpPr>
            <a:spLocks noGrp="1"/>
          </p:cNvSpPr>
          <p:nvPr>
            <p:ph type="ftr" sz="quarter" idx="11"/>
          </p:nvPr>
        </p:nvSpPr>
        <p:spPr/>
        <p:txBody>
          <a:bodyPr/>
          <a:lstStyle>
            <a:lvl1pPr>
              <a:defRPr>
                <a:solidFill>
                  <a:schemeClr val="bg2"/>
                </a:solidFill>
              </a:defRPr>
            </a:lvl1pPr>
          </a:lstStyle>
          <a:p>
            <a:r>
              <a:rPr lang="en-US" b="1">
                <a:cs typeface="Arial" panose="020B0604020202020204" pitchFamily="34" charset="0"/>
              </a:rPr>
              <a:t>UNRESTRICTED</a:t>
            </a:r>
            <a:r>
              <a:rPr lang="en-US">
                <a:cs typeface="Arial" panose="020B0604020202020204" pitchFamily="34" charset="0"/>
              </a:rPr>
              <a:t> - Redistributable for public use</a:t>
            </a:r>
          </a:p>
          <a:p>
            <a:endParaRPr lang="en-US"/>
          </a:p>
        </p:txBody>
      </p:sp>
      <p:sp>
        <p:nvSpPr>
          <p:cNvPr id="2" name="Title 1">
            <a:extLst>
              <a:ext uri="{FF2B5EF4-FFF2-40B4-BE49-F238E27FC236}">
                <a16:creationId xmlns:a16="http://schemas.microsoft.com/office/drawing/2014/main" id="{3F694F63-B74D-C54D-AA66-FE251EC73216}"/>
              </a:ext>
            </a:extLst>
          </p:cNvPr>
          <p:cNvSpPr>
            <a:spLocks noGrp="1"/>
          </p:cNvSpPr>
          <p:nvPr>
            <p:ph type="ctrTitle"/>
          </p:nvPr>
        </p:nvSpPr>
        <p:spPr>
          <a:xfrm>
            <a:off x="609600" y="1766205"/>
            <a:ext cx="10972800" cy="1050999"/>
          </a:xfrm>
        </p:spPr>
        <p:txBody>
          <a:bodyPr anchor="b"/>
          <a:lstStyle>
            <a:lvl1pPr algn="l">
              <a:defRPr sz="3996" baseline="0">
                <a:solidFill>
                  <a:schemeClr val="tx2"/>
                </a:solidFill>
              </a:defRPr>
            </a:lvl1pPr>
          </a:lstStyle>
          <a:p>
            <a:r>
              <a:rPr lang="en-US"/>
              <a:t>Click to edit Master title style</a:t>
            </a:r>
          </a:p>
        </p:txBody>
      </p:sp>
      <p:sp>
        <p:nvSpPr>
          <p:cNvPr id="3" name="Subtitle 2">
            <a:extLst>
              <a:ext uri="{FF2B5EF4-FFF2-40B4-BE49-F238E27FC236}">
                <a16:creationId xmlns:a16="http://schemas.microsoft.com/office/drawing/2014/main" id="{74070CB1-718F-0540-8FF3-808ED7BF61D8}"/>
              </a:ext>
            </a:extLst>
          </p:cNvPr>
          <p:cNvSpPr>
            <a:spLocks noGrp="1"/>
          </p:cNvSpPr>
          <p:nvPr>
            <p:ph type="subTitle" idx="1"/>
          </p:nvPr>
        </p:nvSpPr>
        <p:spPr>
          <a:xfrm>
            <a:off x="609600" y="2984276"/>
            <a:ext cx="10972800" cy="298513"/>
          </a:xfrm>
        </p:spPr>
        <p:txBody>
          <a:bodyPr>
            <a:noAutofit/>
          </a:bodyPr>
          <a:lstStyle>
            <a:lvl1pPr marL="0" indent="0" algn="l">
              <a:buNone/>
              <a:defRPr sz="2398">
                <a:solidFill>
                  <a:schemeClr val="tx2"/>
                </a:solidFill>
              </a:defRPr>
            </a:lvl1pPr>
            <a:lvl2pPr marL="609036" indent="0" algn="ctr">
              <a:buNone/>
              <a:defRPr sz="2664"/>
            </a:lvl2pPr>
            <a:lvl3pPr marL="1218072" indent="0" algn="ctr">
              <a:buNone/>
              <a:defRPr sz="2398"/>
            </a:lvl3pPr>
            <a:lvl4pPr marL="1827108" indent="0" algn="ctr">
              <a:buNone/>
              <a:defRPr sz="2131"/>
            </a:lvl4pPr>
            <a:lvl5pPr marL="2436144" indent="0" algn="ctr">
              <a:buNone/>
              <a:defRPr sz="2131"/>
            </a:lvl5pPr>
            <a:lvl6pPr marL="3045181" indent="0" algn="ctr">
              <a:buNone/>
              <a:defRPr sz="2131"/>
            </a:lvl6pPr>
            <a:lvl7pPr marL="3654217" indent="0" algn="ctr">
              <a:buNone/>
              <a:defRPr sz="2131"/>
            </a:lvl7pPr>
            <a:lvl8pPr marL="4263253" indent="0" algn="ctr">
              <a:buNone/>
              <a:defRPr sz="2131"/>
            </a:lvl8pPr>
            <a:lvl9pPr marL="4872289" indent="0" algn="ctr">
              <a:buNone/>
              <a:defRPr sz="2131"/>
            </a:lvl9pPr>
          </a:lstStyle>
          <a:p>
            <a:r>
              <a:rPr lang="en-US"/>
              <a:t>Click to edit Master subtitle style</a:t>
            </a:r>
          </a:p>
        </p:txBody>
      </p:sp>
      <p:pic>
        <p:nvPicPr>
          <p:cNvPr id="9" name="Picture 8">
            <a:extLst>
              <a:ext uri="{FF2B5EF4-FFF2-40B4-BE49-F238E27FC236}">
                <a16:creationId xmlns:a16="http://schemas.microsoft.com/office/drawing/2014/main" id="{BEB05E88-5EA7-A54F-B83F-1297908CA436}"/>
              </a:ext>
            </a:extLst>
          </p:cNvPr>
          <p:cNvPicPr>
            <a:picLocks noChangeAspect="1"/>
          </p:cNvPicPr>
          <p:nvPr/>
        </p:nvPicPr>
        <p:blipFill>
          <a:blip r:embed="rId4"/>
          <a:stretch>
            <a:fillRect/>
          </a:stretch>
        </p:blipFill>
        <p:spPr>
          <a:xfrm>
            <a:off x="193675" y="222041"/>
            <a:ext cx="2574456" cy="1144988"/>
          </a:xfrm>
          <a:prstGeom prst="rect">
            <a:avLst/>
          </a:prstGeom>
        </p:spPr>
      </p:pic>
      <p:pic>
        <p:nvPicPr>
          <p:cNvPr id="6" name="Picture 5">
            <a:extLst>
              <a:ext uri="{FF2B5EF4-FFF2-40B4-BE49-F238E27FC236}">
                <a16:creationId xmlns:a16="http://schemas.microsoft.com/office/drawing/2014/main" id="{7596A51C-2863-C445-9150-76C6EF4A0504}"/>
              </a:ext>
            </a:extLst>
          </p:cNvPr>
          <p:cNvPicPr>
            <a:picLocks noChangeAspect="1"/>
          </p:cNvPicPr>
          <p:nvPr/>
        </p:nvPicPr>
        <p:blipFill>
          <a:blip r:embed="rId5"/>
          <a:stretch>
            <a:fillRect/>
          </a:stretch>
        </p:blipFill>
        <p:spPr>
          <a:xfrm>
            <a:off x="609600" y="694301"/>
            <a:ext cx="2069205" cy="475477"/>
          </a:xfrm>
          <a:prstGeom prst="rect">
            <a:avLst/>
          </a:prstGeom>
        </p:spPr>
      </p:pic>
      <p:sp>
        <p:nvSpPr>
          <p:cNvPr id="14" name="Text Placeholder 13">
            <a:extLst>
              <a:ext uri="{FF2B5EF4-FFF2-40B4-BE49-F238E27FC236}">
                <a16:creationId xmlns:a16="http://schemas.microsoft.com/office/drawing/2014/main" id="{4917244A-3A58-2040-9642-5082D88C1D9B}"/>
              </a:ext>
            </a:extLst>
          </p:cNvPr>
          <p:cNvSpPr>
            <a:spLocks noGrp="1"/>
          </p:cNvSpPr>
          <p:nvPr>
            <p:ph type="body" sz="quarter" idx="12" hasCustomPrompt="1"/>
          </p:nvPr>
        </p:nvSpPr>
        <p:spPr>
          <a:xfrm>
            <a:off x="609600" y="4202348"/>
            <a:ext cx="10972800" cy="395450"/>
          </a:xfrm>
        </p:spPr>
        <p:txBody>
          <a:bodyPr/>
          <a:lstStyle>
            <a:lvl1pPr marL="0" indent="0">
              <a:buNone/>
              <a:defRPr sz="2131"/>
            </a:lvl1pPr>
          </a:lstStyle>
          <a:p>
            <a:pPr lvl="0"/>
            <a:r>
              <a:rPr lang="en-US"/>
              <a:t>Click to edit Master audience subtitle</a:t>
            </a:r>
          </a:p>
        </p:txBody>
      </p:sp>
      <p:cxnSp>
        <p:nvCxnSpPr>
          <p:cNvPr id="16" name="Straight Connector 15">
            <a:extLst>
              <a:ext uri="{FF2B5EF4-FFF2-40B4-BE49-F238E27FC236}">
                <a16:creationId xmlns:a16="http://schemas.microsoft.com/office/drawing/2014/main" id="{39B60F5B-A46C-FA4A-8013-55589B80C882}"/>
              </a:ext>
            </a:extLst>
          </p:cNvPr>
          <p:cNvCxnSpPr/>
          <p:nvPr/>
        </p:nvCxnSpPr>
        <p:spPr>
          <a:xfrm>
            <a:off x="609600" y="3471505"/>
            <a:ext cx="10972800" cy="0"/>
          </a:xfrm>
          <a:prstGeom prst="line">
            <a:avLst/>
          </a:prstGeom>
          <a:ln w="12700">
            <a:solidFill>
              <a:schemeClr val="bg2"/>
            </a:solidFill>
          </a:ln>
        </p:spPr>
        <p:style>
          <a:lnRef idx="1">
            <a:schemeClr val="accent1"/>
          </a:lnRef>
          <a:fillRef idx="0">
            <a:schemeClr val="accent1"/>
          </a:fillRef>
          <a:effectRef idx="0">
            <a:schemeClr val="accent1"/>
          </a:effectRef>
          <a:fontRef idx="minor">
            <a:schemeClr val="tx1"/>
          </a:fontRef>
        </p:style>
      </p:cxnSp>
      <p:sp>
        <p:nvSpPr>
          <p:cNvPr id="19" name="Date Placeholder 7">
            <a:extLst>
              <a:ext uri="{FF2B5EF4-FFF2-40B4-BE49-F238E27FC236}">
                <a16:creationId xmlns:a16="http://schemas.microsoft.com/office/drawing/2014/main" id="{7615FD66-1F43-894E-93AC-9C3A9FD6988B}"/>
              </a:ext>
            </a:extLst>
          </p:cNvPr>
          <p:cNvSpPr>
            <a:spLocks noGrp="1"/>
          </p:cNvSpPr>
          <p:nvPr>
            <p:ph type="dt" sz="half" idx="2"/>
          </p:nvPr>
        </p:nvSpPr>
        <p:spPr>
          <a:xfrm>
            <a:off x="9144000" y="5843321"/>
            <a:ext cx="2438400" cy="363730"/>
          </a:xfrm>
          <a:prstGeom prst="rect">
            <a:avLst/>
          </a:prstGeom>
        </p:spPr>
        <p:txBody>
          <a:bodyPr vert="horz" lIns="0" tIns="0" rIns="0" bIns="0" rtlCol="0" anchor="b" anchorCtr="0"/>
          <a:lstStyle>
            <a:lvl1pPr algn="r">
              <a:defRPr sz="1599" b="0" i="0">
                <a:solidFill>
                  <a:schemeClr val="tx2"/>
                </a:solidFill>
                <a:latin typeface="Libre Franklin Light" pitchFamily="2" charset="77"/>
              </a:defRPr>
            </a:lvl1pPr>
          </a:lstStyle>
          <a:p>
            <a:endParaRPr lang="en-US"/>
          </a:p>
        </p:txBody>
      </p:sp>
    </p:spTree>
    <p:extLst>
      <p:ext uri="{BB962C8B-B14F-4D97-AF65-F5344CB8AC3E}">
        <p14:creationId xmlns:p14="http://schemas.microsoft.com/office/powerpoint/2010/main" val="166911676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Section_Divider">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95AE9B79-3A8C-6140-B73B-2B09521444C9}"/>
              </a:ext>
            </a:extLst>
          </p:cNvPr>
          <p:cNvPicPr>
            <a:picLocks noChangeAspect="1"/>
          </p:cNvPicPr>
          <p:nvPr/>
        </p:nvPicPr>
        <p:blipFill>
          <a:blip r:embed="rId2"/>
          <a:stretch>
            <a:fillRect/>
          </a:stretch>
        </p:blipFill>
        <p:spPr>
          <a:xfrm>
            <a:off x="0" y="126"/>
            <a:ext cx="12192000" cy="6857746"/>
          </a:xfrm>
          <a:prstGeom prst="rect">
            <a:avLst/>
          </a:prstGeom>
        </p:spPr>
      </p:pic>
      <p:sp>
        <p:nvSpPr>
          <p:cNvPr id="5" name="Footer Placeholder 4">
            <a:extLst>
              <a:ext uri="{FF2B5EF4-FFF2-40B4-BE49-F238E27FC236}">
                <a16:creationId xmlns:a16="http://schemas.microsoft.com/office/drawing/2014/main" id="{6BB90C68-BF89-6247-B24D-0969F4990FEF}"/>
              </a:ext>
            </a:extLst>
          </p:cNvPr>
          <p:cNvSpPr>
            <a:spLocks noGrp="1"/>
          </p:cNvSpPr>
          <p:nvPr>
            <p:ph type="ftr" sz="quarter" idx="11"/>
          </p:nvPr>
        </p:nvSpPr>
        <p:spPr/>
        <p:txBody>
          <a:bodyPr/>
          <a:lstStyle>
            <a:lvl1pPr>
              <a:defRPr>
                <a:solidFill>
                  <a:schemeClr val="accent1">
                    <a:lumMod val="60000"/>
                    <a:lumOff val="40000"/>
                  </a:schemeClr>
                </a:solidFill>
              </a:defRPr>
            </a:lvl1pPr>
          </a:lstStyle>
          <a:p>
            <a:r>
              <a:rPr lang="en-US"/>
              <a:t>UNRESTRICTED - Redistributable for public use </a:t>
            </a:r>
          </a:p>
          <a:p>
            <a:endParaRPr lang="en-US"/>
          </a:p>
        </p:txBody>
      </p:sp>
      <p:sp>
        <p:nvSpPr>
          <p:cNvPr id="2" name="Title 1">
            <a:extLst>
              <a:ext uri="{FF2B5EF4-FFF2-40B4-BE49-F238E27FC236}">
                <a16:creationId xmlns:a16="http://schemas.microsoft.com/office/drawing/2014/main" id="{3F694F63-B74D-C54D-AA66-FE251EC73216}"/>
              </a:ext>
            </a:extLst>
          </p:cNvPr>
          <p:cNvSpPr>
            <a:spLocks noGrp="1"/>
          </p:cNvSpPr>
          <p:nvPr>
            <p:ph type="ctrTitle"/>
          </p:nvPr>
        </p:nvSpPr>
        <p:spPr>
          <a:xfrm>
            <a:off x="609600" y="2984277"/>
            <a:ext cx="10972800" cy="1050999"/>
          </a:xfrm>
        </p:spPr>
        <p:txBody>
          <a:bodyPr anchor="b"/>
          <a:lstStyle>
            <a:lvl1pPr algn="ctr">
              <a:defRPr sz="3996" baseline="0">
                <a:solidFill>
                  <a:schemeClr val="bg1"/>
                </a:solidFill>
              </a:defRPr>
            </a:lvl1pPr>
          </a:lstStyle>
          <a:p>
            <a:r>
              <a:rPr lang="en-US"/>
              <a:t>Click to edit Master title style</a:t>
            </a:r>
          </a:p>
        </p:txBody>
      </p:sp>
      <p:sp>
        <p:nvSpPr>
          <p:cNvPr id="3" name="Subtitle 2">
            <a:extLst>
              <a:ext uri="{FF2B5EF4-FFF2-40B4-BE49-F238E27FC236}">
                <a16:creationId xmlns:a16="http://schemas.microsoft.com/office/drawing/2014/main" id="{74070CB1-718F-0540-8FF3-808ED7BF61D8}"/>
              </a:ext>
            </a:extLst>
          </p:cNvPr>
          <p:cNvSpPr>
            <a:spLocks noGrp="1"/>
          </p:cNvSpPr>
          <p:nvPr>
            <p:ph type="subTitle" idx="1"/>
          </p:nvPr>
        </p:nvSpPr>
        <p:spPr>
          <a:xfrm>
            <a:off x="609600" y="4202348"/>
            <a:ext cx="10972800" cy="298513"/>
          </a:xfrm>
        </p:spPr>
        <p:txBody>
          <a:bodyPr>
            <a:noAutofit/>
          </a:bodyPr>
          <a:lstStyle>
            <a:lvl1pPr marL="0" indent="0" algn="ctr">
              <a:buNone/>
              <a:defRPr sz="2398">
                <a:solidFill>
                  <a:schemeClr val="bg1"/>
                </a:solidFill>
              </a:defRPr>
            </a:lvl1pPr>
            <a:lvl2pPr marL="609036" indent="0" algn="ctr">
              <a:buNone/>
              <a:defRPr sz="2664"/>
            </a:lvl2pPr>
            <a:lvl3pPr marL="1218072" indent="0" algn="ctr">
              <a:buNone/>
              <a:defRPr sz="2398"/>
            </a:lvl3pPr>
            <a:lvl4pPr marL="1827108" indent="0" algn="ctr">
              <a:buNone/>
              <a:defRPr sz="2131"/>
            </a:lvl4pPr>
            <a:lvl5pPr marL="2436144" indent="0" algn="ctr">
              <a:buNone/>
              <a:defRPr sz="2131"/>
            </a:lvl5pPr>
            <a:lvl6pPr marL="3045181" indent="0" algn="ctr">
              <a:buNone/>
              <a:defRPr sz="2131"/>
            </a:lvl6pPr>
            <a:lvl7pPr marL="3654217" indent="0" algn="ctr">
              <a:buNone/>
              <a:defRPr sz="2131"/>
            </a:lvl7pPr>
            <a:lvl8pPr marL="4263253" indent="0" algn="ctr">
              <a:buNone/>
              <a:defRPr sz="2131"/>
            </a:lvl8pPr>
            <a:lvl9pPr marL="4872289" indent="0" algn="ctr">
              <a:buNone/>
              <a:defRPr sz="2131"/>
            </a:lvl9pPr>
          </a:lstStyle>
          <a:p>
            <a:r>
              <a:rPr lang="en-US"/>
              <a:t>Click to edit Master subtitle style</a:t>
            </a:r>
          </a:p>
        </p:txBody>
      </p:sp>
      <p:pic>
        <p:nvPicPr>
          <p:cNvPr id="7" name="Picture 6">
            <a:extLst>
              <a:ext uri="{FF2B5EF4-FFF2-40B4-BE49-F238E27FC236}">
                <a16:creationId xmlns:a16="http://schemas.microsoft.com/office/drawing/2014/main" id="{CD880BD6-450F-234C-BC44-3634659A88F1}"/>
              </a:ext>
            </a:extLst>
          </p:cNvPr>
          <p:cNvPicPr>
            <a:picLocks noChangeAspect="1"/>
          </p:cNvPicPr>
          <p:nvPr/>
        </p:nvPicPr>
        <p:blipFill>
          <a:blip r:embed="rId3"/>
          <a:stretch>
            <a:fillRect/>
          </a:stretch>
        </p:blipFill>
        <p:spPr>
          <a:xfrm>
            <a:off x="193675" y="222041"/>
            <a:ext cx="2574456" cy="1144988"/>
          </a:xfrm>
          <a:prstGeom prst="rect">
            <a:avLst/>
          </a:prstGeom>
        </p:spPr>
      </p:pic>
      <p:cxnSp>
        <p:nvCxnSpPr>
          <p:cNvPr id="9" name="Straight Connector 8">
            <a:extLst>
              <a:ext uri="{FF2B5EF4-FFF2-40B4-BE49-F238E27FC236}">
                <a16:creationId xmlns:a16="http://schemas.microsoft.com/office/drawing/2014/main" id="{F110E725-12E6-2A41-927D-98A9CE91ABAB}"/>
              </a:ext>
            </a:extLst>
          </p:cNvPr>
          <p:cNvCxnSpPr/>
          <p:nvPr/>
        </p:nvCxnSpPr>
        <p:spPr>
          <a:xfrm>
            <a:off x="609600" y="6333975"/>
            <a:ext cx="10972800" cy="0"/>
          </a:xfrm>
          <a:prstGeom prst="line">
            <a:avLst/>
          </a:prstGeom>
          <a:ln w="12700">
            <a:solidFill>
              <a:schemeClr val="bg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2316460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Section_with_Image">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13DA6EF6-5955-4C4A-95F0-888283A200C8}"/>
              </a:ext>
            </a:extLst>
          </p:cNvPr>
          <p:cNvPicPr>
            <a:picLocks noChangeAspect="1"/>
          </p:cNvPicPr>
          <p:nvPr/>
        </p:nvPicPr>
        <p:blipFill>
          <a:blip r:embed="rId2"/>
          <a:stretch>
            <a:fillRect/>
          </a:stretch>
        </p:blipFill>
        <p:spPr>
          <a:xfrm>
            <a:off x="0" y="126"/>
            <a:ext cx="12192000" cy="6857746"/>
          </a:xfrm>
          <a:prstGeom prst="rect">
            <a:avLst/>
          </a:prstGeom>
        </p:spPr>
      </p:pic>
      <p:sp>
        <p:nvSpPr>
          <p:cNvPr id="5" name="Footer Placeholder 4">
            <a:extLst>
              <a:ext uri="{FF2B5EF4-FFF2-40B4-BE49-F238E27FC236}">
                <a16:creationId xmlns:a16="http://schemas.microsoft.com/office/drawing/2014/main" id="{6BB90C68-BF89-6247-B24D-0969F4990FEF}"/>
              </a:ext>
            </a:extLst>
          </p:cNvPr>
          <p:cNvSpPr>
            <a:spLocks noGrp="1"/>
          </p:cNvSpPr>
          <p:nvPr>
            <p:ph type="ftr" sz="quarter" idx="11"/>
          </p:nvPr>
        </p:nvSpPr>
        <p:spPr/>
        <p:txBody>
          <a:bodyPr/>
          <a:lstStyle>
            <a:lvl1pPr>
              <a:defRPr>
                <a:solidFill>
                  <a:schemeClr val="accent1">
                    <a:lumMod val="60000"/>
                    <a:lumOff val="40000"/>
                  </a:schemeClr>
                </a:solidFill>
              </a:defRPr>
            </a:lvl1pPr>
          </a:lstStyle>
          <a:p>
            <a:r>
              <a:rPr lang="en-US"/>
              <a:t>UNRESTRICTED - Redistributable for public use </a:t>
            </a:r>
          </a:p>
          <a:p>
            <a:endParaRPr lang="en-US"/>
          </a:p>
        </p:txBody>
      </p:sp>
      <p:sp>
        <p:nvSpPr>
          <p:cNvPr id="2" name="Title 1">
            <a:extLst>
              <a:ext uri="{FF2B5EF4-FFF2-40B4-BE49-F238E27FC236}">
                <a16:creationId xmlns:a16="http://schemas.microsoft.com/office/drawing/2014/main" id="{3F694F63-B74D-C54D-AA66-FE251EC73216}"/>
              </a:ext>
            </a:extLst>
          </p:cNvPr>
          <p:cNvSpPr>
            <a:spLocks noGrp="1"/>
          </p:cNvSpPr>
          <p:nvPr>
            <p:ph type="ctrTitle"/>
          </p:nvPr>
        </p:nvSpPr>
        <p:spPr>
          <a:xfrm>
            <a:off x="609600" y="3008638"/>
            <a:ext cx="5181600" cy="1050999"/>
          </a:xfrm>
        </p:spPr>
        <p:txBody>
          <a:bodyPr anchor="b"/>
          <a:lstStyle>
            <a:lvl1pPr algn="l">
              <a:defRPr sz="3996" baseline="0">
                <a:solidFill>
                  <a:schemeClr val="bg1"/>
                </a:solidFill>
              </a:defRPr>
            </a:lvl1pPr>
          </a:lstStyle>
          <a:p>
            <a:r>
              <a:rPr lang="en-US"/>
              <a:t>Click to edit Master title style</a:t>
            </a:r>
          </a:p>
        </p:txBody>
      </p:sp>
      <p:sp>
        <p:nvSpPr>
          <p:cNvPr id="3" name="Subtitle 2">
            <a:extLst>
              <a:ext uri="{FF2B5EF4-FFF2-40B4-BE49-F238E27FC236}">
                <a16:creationId xmlns:a16="http://schemas.microsoft.com/office/drawing/2014/main" id="{74070CB1-718F-0540-8FF3-808ED7BF61D8}"/>
              </a:ext>
            </a:extLst>
          </p:cNvPr>
          <p:cNvSpPr>
            <a:spLocks noGrp="1"/>
          </p:cNvSpPr>
          <p:nvPr>
            <p:ph type="subTitle" idx="1"/>
          </p:nvPr>
        </p:nvSpPr>
        <p:spPr>
          <a:xfrm>
            <a:off x="609600" y="4226710"/>
            <a:ext cx="5181600" cy="298513"/>
          </a:xfrm>
        </p:spPr>
        <p:txBody>
          <a:bodyPr>
            <a:noAutofit/>
          </a:bodyPr>
          <a:lstStyle>
            <a:lvl1pPr marL="0" indent="0" algn="l">
              <a:buNone/>
              <a:defRPr sz="2398">
                <a:solidFill>
                  <a:schemeClr val="bg1"/>
                </a:solidFill>
              </a:defRPr>
            </a:lvl1pPr>
            <a:lvl2pPr marL="609036" indent="0" algn="ctr">
              <a:buNone/>
              <a:defRPr sz="2664"/>
            </a:lvl2pPr>
            <a:lvl3pPr marL="1218072" indent="0" algn="ctr">
              <a:buNone/>
              <a:defRPr sz="2398"/>
            </a:lvl3pPr>
            <a:lvl4pPr marL="1827108" indent="0" algn="ctr">
              <a:buNone/>
              <a:defRPr sz="2131"/>
            </a:lvl4pPr>
            <a:lvl5pPr marL="2436144" indent="0" algn="ctr">
              <a:buNone/>
              <a:defRPr sz="2131"/>
            </a:lvl5pPr>
            <a:lvl6pPr marL="3045181" indent="0" algn="ctr">
              <a:buNone/>
              <a:defRPr sz="2131"/>
            </a:lvl6pPr>
            <a:lvl7pPr marL="3654217" indent="0" algn="ctr">
              <a:buNone/>
              <a:defRPr sz="2131"/>
            </a:lvl7pPr>
            <a:lvl8pPr marL="4263253" indent="0" algn="ctr">
              <a:buNone/>
              <a:defRPr sz="2131"/>
            </a:lvl8pPr>
            <a:lvl9pPr marL="4872289" indent="0" algn="ctr">
              <a:buNone/>
              <a:defRPr sz="2131"/>
            </a:lvl9pPr>
          </a:lstStyle>
          <a:p>
            <a:r>
              <a:rPr lang="en-US"/>
              <a:t>Click to edit Master subtitle style</a:t>
            </a:r>
          </a:p>
        </p:txBody>
      </p:sp>
      <p:sp>
        <p:nvSpPr>
          <p:cNvPr id="11" name="Picture Placeholder 10">
            <a:extLst>
              <a:ext uri="{FF2B5EF4-FFF2-40B4-BE49-F238E27FC236}">
                <a16:creationId xmlns:a16="http://schemas.microsoft.com/office/drawing/2014/main" id="{4825AF92-644B-994D-AA6E-6CC1ABF28AFA}"/>
              </a:ext>
            </a:extLst>
          </p:cNvPr>
          <p:cNvSpPr>
            <a:spLocks noGrp="1"/>
          </p:cNvSpPr>
          <p:nvPr>
            <p:ph type="pic" sz="quarter" idx="12"/>
          </p:nvPr>
        </p:nvSpPr>
        <p:spPr>
          <a:xfrm>
            <a:off x="6085418" y="1"/>
            <a:ext cx="6106583" cy="6858000"/>
          </a:xfrm>
          <a:solidFill>
            <a:schemeClr val="bg1"/>
          </a:solidFill>
        </p:spPr>
        <p:txBody>
          <a:bodyPr anchor="ctr" anchorCtr="0"/>
          <a:lstStyle>
            <a:lvl1pPr marL="0" indent="0" algn="ctr">
              <a:buNone/>
              <a:defRPr/>
            </a:lvl1pPr>
          </a:lstStyle>
          <a:p>
            <a:r>
              <a:rPr lang="en-US"/>
              <a:t>Click icon to add picture</a:t>
            </a:r>
          </a:p>
        </p:txBody>
      </p:sp>
      <p:pic>
        <p:nvPicPr>
          <p:cNvPr id="8" name="Picture 7">
            <a:extLst>
              <a:ext uri="{FF2B5EF4-FFF2-40B4-BE49-F238E27FC236}">
                <a16:creationId xmlns:a16="http://schemas.microsoft.com/office/drawing/2014/main" id="{F91AFE25-6197-8441-93ED-101B82373D4A}"/>
              </a:ext>
            </a:extLst>
          </p:cNvPr>
          <p:cNvPicPr>
            <a:picLocks noChangeAspect="1"/>
          </p:cNvPicPr>
          <p:nvPr/>
        </p:nvPicPr>
        <p:blipFill>
          <a:blip r:embed="rId3"/>
          <a:stretch>
            <a:fillRect/>
          </a:stretch>
        </p:blipFill>
        <p:spPr>
          <a:xfrm>
            <a:off x="193675" y="222041"/>
            <a:ext cx="2574456" cy="1144988"/>
          </a:xfrm>
          <a:prstGeom prst="rect">
            <a:avLst/>
          </a:prstGeom>
        </p:spPr>
      </p:pic>
      <p:cxnSp>
        <p:nvCxnSpPr>
          <p:cNvPr id="9" name="Straight Connector 8">
            <a:extLst>
              <a:ext uri="{FF2B5EF4-FFF2-40B4-BE49-F238E27FC236}">
                <a16:creationId xmlns:a16="http://schemas.microsoft.com/office/drawing/2014/main" id="{F69E6CD6-EACA-D442-A5AE-73D9A79DC660}"/>
              </a:ext>
            </a:extLst>
          </p:cNvPr>
          <p:cNvCxnSpPr/>
          <p:nvPr/>
        </p:nvCxnSpPr>
        <p:spPr>
          <a:xfrm>
            <a:off x="609600" y="6333975"/>
            <a:ext cx="5486400" cy="0"/>
          </a:xfrm>
          <a:prstGeom prst="line">
            <a:avLst/>
          </a:prstGeom>
          <a:ln w="12700">
            <a:solidFill>
              <a:schemeClr val="bg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17902441"/>
      </p:ext>
    </p:extLst>
  </p:cSld>
  <p:clrMapOvr>
    <a:masterClrMapping/>
  </p:clrMapOvr>
  <p:extLst>
    <p:ext uri="{DCECCB84-F9BA-43D5-87BE-67443E8EF086}">
      <p15:sldGuideLst xmlns:p15="http://schemas.microsoft.com/office/powerpoint/2012/main">
        <p15:guide id="1" orient="horz" pos="1621">
          <p15:clr>
            <a:srgbClr val="FBAE40"/>
          </p15:clr>
        </p15:guide>
        <p15:guide id="2" pos="2880">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Section_with_Text">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13DA6EF6-5955-4C4A-95F0-888283A200C8}"/>
              </a:ext>
            </a:extLst>
          </p:cNvPr>
          <p:cNvPicPr>
            <a:picLocks noChangeAspect="1"/>
          </p:cNvPicPr>
          <p:nvPr/>
        </p:nvPicPr>
        <p:blipFill>
          <a:blip r:embed="rId2"/>
          <a:stretch>
            <a:fillRect/>
          </a:stretch>
        </p:blipFill>
        <p:spPr>
          <a:xfrm>
            <a:off x="0" y="126"/>
            <a:ext cx="12192000" cy="6857746"/>
          </a:xfrm>
          <a:prstGeom prst="rect">
            <a:avLst/>
          </a:prstGeom>
        </p:spPr>
      </p:pic>
      <p:sp>
        <p:nvSpPr>
          <p:cNvPr id="5" name="Footer Placeholder 4">
            <a:extLst>
              <a:ext uri="{FF2B5EF4-FFF2-40B4-BE49-F238E27FC236}">
                <a16:creationId xmlns:a16="http://schemas.microsoft.com/office/drawing/2014/main" id="{6BB90C68-BF89-6247-B24D-0969F4990FEF}"/>
              </a:ext>
            </a:extLst>
          </p:cNvPr>
          <p:cNvSpPr>
            <a:spLocks noGrp="1"/>
          </p:cNvSpPr>
          <p:nvPr>
            <p:ph type="ftr" sz="quarter" idx="11"/>
          </p:nvPr>
        </p:nvSpPr>
        <p:spPr/>
        <p:txBody>
          <a:bodyPr/>
          <a:lstStyle>
            <a:lvl1pPr>
              <a:defRPr>
                <a:solidFill>
                  <a:schemeClr val="accent1">
                    <a:lumMod val="60000"/>
                    <a:lumOff val="40000"/>
                  </a:schemeClr>
                </a:solidFill>
              </a:defRPr>
            </a:lvl1pPr>
          </a:lstStyle>
          <a:p>
            <a:r>
              <a:rPr lang="en-US"/>
              <a:t>UNRESTRICTED - Redistributable for public use </a:t>
            </a:r>
          </a:p>
          <a:p>
            <a:endParaRPr lang="en-US"/>
          </a:p>
        </p:txBody>
      </p:sp>
      <p:sp>
        <p:nvSpPr>
          <p:cNvPr id="2" name="Title 1">
            <a:extLst>
              <a:ext uri="{FF2B5EF4-FFF2-40B4-BE49-F238E27FC236}">
                <a16:creationId xmlns:a16="http://schemas.microsoft.com/office/drawing/2014/main" id="{3F694F63-B74D-C54D-AA66-FE251EC73216}"/>
              </a:ext>
            </a:extLst>
          </p:cNvPr>
          <p:cNvSpPr>
            <a:spLocks noGrp="1"/>
          </p:cNvSpPr>
          <p:nvPr>
            <p:ph type="ctrTitle"/>
          </p:nvPr>
        </p:nvSpPr>
        <p:spPr>
          <a:xfrm>
            <a:off x="609600" y="3008638"/>
            <a:ext cx="5181600" cy="1050999"/>
          </a:xfrm>
        </p:spPr>
        <p:txBody>
          <a:bodyPr anchor="b"/>
          <a:lstStyle>
            <a:lvl1pPr algn="l">
              <a:defRPr sz="3996" baseline="0">
                <a:solidFill>
                  <a:schemeClr val="bg1"/>
                </a:solidFill>
              </a:defRPr>
            </a:lvl1pPr>
          </a:lstStyle>
          <a:p>
            <a:r>
              <a:rPr lang="en-US"/>
              <a:t>Click to edit Master title style</a:t>
            </a:r>
          </a:p>
        </p:txBody>
      </p:sp>
      <p:sp>
        <p:nvSpPr>
          <p:cNvPr id="3" name="Subtitle 2">
            <a:extLst>
              <a:ext uri="{FF2B5EF4-FFF2-40B4-BE49-F238E27FC236}">
                <a16:creationId xmlns:a16="http://schemas.microsoft.com/office/drawing/2014/main" id="{74070CB1-718F-0540-8FF3-808ED7BF61D8}"/>
              </a:ext>
            </a:extLst>
          </p:cNvPr>
          <p:cNvSpPr>
            <a:spLocks noGrp="1"/>
          </p:cNvSpPr>
          <p:nvPr>
            <p:ph type="subTitle" idx="1"/>
          </p:nvPr>
        </p:nvSpPr>
        <p:spPr>
          <a:xfrm>
            <a:off x="609600" y="4226710"/>
            <a:ext cx="5181600" cy="298513"/>
          </a:xfrm>
        </p:spPr>
        <p:txBody>
          <a:bodyPr>
            <a:noAutofit/>
          </a:bodyPr>
          <a:lstStyle>
            <a:lvl1pPr marL="0" indent="0" algn="l">
              <a:buNone/>
              <a:defRPr sz="2398">
                <a:solidFill>
                  <a:schemeClr val="bg1"/>
                </a:solidFill>
              </a:defRPr>
            </a:lvl1pPr>
            <a:lvl2pPr marL="609036" indent="0" algn="ctr">
              <a:buNone/>
              <a:defRPr sz="2664"/>
            </a:lvl2pPr>
            <a:lvl3pPr marL="1218072" indent="0" algn="ctr">
              <a:buNone/>
              <a:defRPr sz="2398"/>
            </a:lvl3pPr>
            <a:lvl4pPr marL="1827108" indent="0" algn="ctr">
              <a:buNone/>
              <a:defRPr sz="2131"/>
            </a:lvl4pPr>
            <a:lvl5pPr marL="2436144" indent="0" algn="ctr">
              <a:buNone/>
              <a:defRPr sz="2131"/>
            </a:lvl5pPr>
            <a:lvl6pPr marL="3045181" indent="0" algn="ctr">
              <a:buNone/>
              <a:defRPr sz="2131"/>
            </a:lvl6pPr>
            <a:lvl7pPr marL="3654217" indent="0" algn="ctr">
              <a:buNone/>
              <a:defRPr sz="2131"/>
            </a:lvl7pPr>
            <a:lvl8pPr marL="4263253" indent="0" algn="ctr">
              <a:buNone/>
              <a:defRPr sz="2131"/>
            </a:lvl8pPr>
            <a:lvl9pPr marL="4872289" indent="0" algn="ctr">
              <a:buNone/>
              <a:defRPr sz="2131"/>
            </a:lvl9pPr>
          </a:lstStyle>
          <a:p>
            <a:r>
              <a:rPr lang="en-US"/>
              <a:t>Click to edit Master subtitle style</a:t>
            </a:r>
          </a:p>
        </p:txBody>
      </p:sp>
      <p:pic>
        <p:nvPicPr>
          <p:cNvPr id="8" name="Picture 7">
            <a:extLst>
              <a:ext uri="{FF2B5EF4-FFF2-40B4-BE49-F238E27FC236}">
                <a16:creationId xmlns:a16="http://schemas.microsoft.com/office/drawing/2014/main" id="{F91AFE25-6197-8441-93ED-101B82373D4A}"/>
              </a:ext>
            </a:extLst>
          </p:cNvPr>
          <p:cNvPicPr>
            <a:picLocks noChangeAspect="1"/>
          </p:cNvPicPr>
          <p:nvPr/>
        </p:nvPicPr>
        <p:blipFill>
          <a:blip r:embed="rId3"/>
          <a:stretch>
            <a:fillRect/>
          </a:stretch>
        </p:blipFill>
        <p:spPr>
          <a:xfrm>
            <a:off x="193675" y="222041"/>
            <a:ext cx="2574456" cy="1144988"/>
          </a:xfrm>
          <a:prstGeom prst="rect">
            <a:avLst/>
          </a:prstGeom>
        </p:spPr>
      </p:pic>
      <p:sp>
        <p:nvSpPr>
          <p:cNvPr id="6" name="Content Placeholder 5">
            <a:extLst>
              <a:ext uri="{FF2B5EF4-FFF2-40B4-BE49-F238E27FC236}">
                <a16:creationId xmlns:a16="http://schemas.microsoft.com/office/drawing/2014/main" id="{57DC9481-93F3-2946-AB43-C3DB59DB00D2}"/>
              </a:ext>
            </a:extLst>
          </p:cNvPr>
          <p:cNvSpPr>
            <a:spLocks noGrp="1"/>
          </p:cNvSpPr>
          <p:nvPr>
            <p:ph sz="quarter" idx="13"/>
          </p:nvPr>
        </p:nvSpPr>
        <p:spPr>
          <a:xfrm>
            <a:off x="6096000" y="-127"/>
            <a:ext cx="6096000" cy="6858000"/>
          </a:xfrm>
          <a:solidFill>
            <a:schemeClr val="bg1"/>
          </a:solidFill>
        </p:spPr>
        <p:txBody>
          <a:bodyPr lIns="228600" tIns="457200" rIns="457200" bIns="45720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0" name="Straight Connector 9">
            <a:extLst>
              <a:ext uri="{FF2B5EF4-FFF2-40B4-BE49-F238E27FC236}">
                <a16:creationId xmlns:a16="http://schemas.microsoft.com/office/drawing/2014/main" id="{2427FDAD-AA8D-DB41-81AE-C38070350C22}"/>
              </a:ext>
            </a:extLst>
          </p:cNvPr>
          <p:cNvCxnSpPr/>
          <p:nvPr/>
        </p:nvCxnSpPr>
        <p:spPr>
          <a:xfrm>
            <a:off x="609600" y="6333975"/>
            <a:ext cx="10972800" cy="0"/>
          </a:xfrm>
          <a:prstGeom prst="line">
            <a:avLst/>
          </a:prstGeom>
          <a:ln w="12700">
            <a:solidFill>
              <a:schemeClr val="bg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24006465"/>
      </p:ext>
    </p:extLst>
  </p:cSld>
  <p:clrMapOvr>
    <a:masterClrMapping/>
  </p:clrMapOvr>
  <p:extLst>
    <p:ext uri="{DCECCB84-F9BA-43D5-87BE-67443E8EF086}">
      <p15:sldGuideLst xmlns:p15="http://schemas.microsoft.com/office/powerpoint/2012/main">
        <p15:guide id="1" orient="horz" pos="1621">
          <p15:clr>
            <a:srgbClr val="FBAE40"/>
          </p15:clr>
        </p15:guide>
        <p15:guide id="2" pos="2880">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Section_Gray_with_Image">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6D9C8598-5D68-D74B-BDD1-7ADAA3727EDC}"/>
              </a:ext>
            </a:extLst>
          </p:cNvPr>
          <p:cNvPicPr>
            <a:picLocks noChangeAspect="1"/>
          </p:cNvPicPr>
          <p:nvPr/>
        </p:nvPicPr>
        <p:blipFill>
          <a:blip r:embed="rId2"/>
          <a:stretch>
            <a:fillRect/>
          </a:stretch>
        </p:blipFill>
        <p:spPr>
          <a:xfrm>
            <a:off x="0" y="126"/>
            <a:ext cx="12192000" cy="6857746"/>
          </a:xfrm>
          <a:prstGeom prst="rect">
            <a:avLst/>
          </a:prstGeom>
        </p:spPr>
      </p:pic>
      <p:sp>
        <p:nvSpPr>
          <p:cNvPr id="5" name="Footer Placeholder 4">
            <a:extLst>
              <a:ext uri="{FF2B5EF4-FFF2-40B4-BE49-F238E27FC236}">
                <a16:creationId xmlns:a16="http://schemas.microsoft.com/office/drawing/2014/main" id="{6BB90C68-BF89-6247-B24D-0969F4990FEF}"/>
              </a:ext>
            </a:extLst>
          </p:cNvPr>
          <p:cNvSpPr>
            <a:spLocks noGrp="1"/>
          </p:cNvSpPr>
          <p:nvPr>
            <p:ph type="ftr" sz="quarter" idx="11"/>
          </p:nvPr>
        </p:nvSpPr>
        <p:spPr/>
        <p:txBody>
          <a:bodyPr/>
          <a:lstStyle>
            <a:lvl1pPr>
              <a:defRPr>
                <a:solidFill>
                  <a:schemeClr val="bg2"/>
                </a:solidFill>
              </a:defRPr>
            </a:lvl1pPr>
          </a:lstStyle>
          <a:p>
            <a:r>
              <a:rPr lang="en-US" b="1">
                <a:cs typeface="Arial" panose="020B0604020202020204" pitchFamily="34" charset="0"/>
              </a:rPr>
              <a:t>UNRESTRICTED</a:t>
            </a:r>
            <a:r>
              <a:rPr lang="en-US">
                <a:cs typeface="Arial" panose="020B0604020202020204" pitchFamily="34" charset="0"/>
              </a:rPr>
              <a:t> - Redistributable for public use</a:t>
            </a:r>
          </a:p>
          <a:p>
            <a:endParaRPr lang="en-US"/>
          </a:p>
          <a:p>
            <a:endParaRPr lang="en-US"/>
          </a:p>
        </p:txBody>
      </p:sp>
      <p:sp>
        <p:nvSpPr>
          <p:cNvPr id="2" name="Title 1">
            <a:extLst>
              <a:ext uri="{FF2B5EF4-FFF2-40B4-BE49-F238E27FC236}">
                <a16:creationId xmlns:a16="http://schemas.microsoft.com/office/drawing/2014/main" id="{3F694F63-B74D-C54D-AA66-FE251EC73216}"/>
              </a:ext>
            </a:extLst>
          </p:cNvPr>
          <p:cNvSpPr>
            <a:spLocks noGrp="1"/>
          </p:cNvSpPr>
          <p:nvPr>
            <p:ph type="ctrTitle"/>
          </p:nvPr>
        </p:nvSpPr>
        <p:spPr>
          <a:xfrm>
            <a:off x="609600" y="3008638"/>
            <a:ext cx="5181600" cy="1050999"/>
          </a:xfrm>
        </p:spPr>
        <p:txBody>
          <a:bodyPr anchor="b"/>
          <a:lstStyle>
            <a:lvl1pPr algn="l">
              <a:defRPr sz="3996" baseline="0">
                <a:solidFill>
                  <a:schemeClr val="bg1"/>
                </a:solidFill>
              </a:defRPr>
            </a:lvl1pPr>
          </a:lstStyle>
          <a:p>
            <a:r>
              <a:rPr lang="en-US"/>
              <a:t>Click to edit Master title style</a:t>
            </a:r>
          </a:p>
        </p:txBody>
      </p:sp>
      <p:sp>
        <p:nvSpPr>
          <p:cNvPr id="3" name="Subtitle 2">
            <a:extLst>
              <a:ext uri="{FF2B5EF4-FFF2-40B4-BE49-F238E27FC236}">
                <a16:creationId xmlns:a16="http://schemas.microsoft.com/office/drawing/2014/main" id="{74070CB1-718F-0540-8FF3-808ED7BF61D8}"/>
              </a:ext>
            </a:extLst>
          </p:cNvPr>
          <p:cNvSpPr>
            <a:spLocks noGrp="1"/>
          </p:cNvSpPr>
          <p:nvPr>
            <p:ph type="subTitle" idx="1"/>
          </p:nvPr>
        </p:nvSpPr>
        <p:spPr>
          <a:xfrm>
            <a:off x="609600" y="4226710"/>
            <a:ext cx="5181600" cy="298513"/>
          </a:xfrm>
        </p:spPr>
        <p:txBody>
          <a:bodyPr>
            <a:noAutofit/>
          </a:bodyPr>
          <a:lstStyle>
            <a:lvl1pPr marL="0" indent="0" algn="l">
              <a:buNone/>
              <a:defRPr sz="2398">
                <a:solidFill>
                  <a:schemeClr val="bg1"/>
                </a:solidFill>
              </a:defRPr>
            </a:lvl1pPr>
            <a:lvl2pPr marL="609036" indent="0" algn="ctr">
              <a:buNone/>
              <a:defRPr sz="2664"/>
            </a:lvl2pPr>
            <a:lvl3pPr marL="1218072" indent="0" algn="ctr">
              <a:buNone/>
              <a:defRPr sz="2398"/>
            </a:lvl3pPr>
            <a:lvl4pPr marL="1827108" indent="0" algn="ctr">
              <a:buNone/>
              <a:defRPr sz="2131"/>
            </a:lvl4pPr>
            <a:lvl5pPr marL="2436144" indent="0" algn="ctr">
              <a:buNone/>
              <a:defRPr sz="2131"/>
            </a:lvl5pPr>
            <a:lvl6pPr marL="3045181" indent="0" algn="ctr">
              <a:buNone/>
              <a:defRPr sz="2131"/>
            </a:lvl6pPr>
            <a:lvl7pPr marL="3654217" indent="0" algn="ctr">
              <a:buNone/>
              <a:defRPr sz="2131"/>
            </a:lvl7pPr>
            <a:lvl8pPr marL="4263253" indent="0" algn="ctr">
              <a:buNone/>
              <a:defRPr sz="2131"/>
            </a:lvl8pPr>
            <a:lvl9pPr marL="4872289" indent="0" algn="ctr">
              <a:buNone/>
              <a:defRPr sz="2131"/>
            </a:lvl9pPr>
          </a:lstStyle>
          <a:p>
            <a:r>
              <a:rPr lang="en-US"/>
              <a:t>Click to edit Master subtitle style</a:t>
            </a:r>
          </a:p>
        </p:txBody>
      </p:sp>
      <p:sp>
        <p:nvSpPr>
          <p:cNvPr id="11" name="Picture Placeholder 10">
            <a:extLst>
              <a:ext uri="{FF2B5EF4-FFF2-40B4-BE49-F238E27FC236}">
                <a16:creationId xmlns:a16="http://schemas.microsoft.com/office/drawing/2014/main" id="{4825AF92-644B-994D-AA6E-6CC1ABF28AFA}"/>
              </a:ext>
            </a:extLst>
          </p:cNvPr>
          <p:cNvSpPr>
            <a:spLocks noGrp="1"/>
          </p:cNvSpPr>
          <p:nvPr>
            <p:ph type="pic" sz="quarter" idx="12"/>
          </p:nvPr>
        </p:nvSpPr>
        <p:spPr>
          <a:xfrm>
            <a:off x="6085418" y="1"/>
            <a:ext cx="6106583" cy="6858000"/>
          </a:xfrm>
          <a:solidFill>
            <a:schemeClr val="bg1"/>
          </a:solidFill>
        </p:spPr>
        <p:txBody>
          <a:bodyPr anchor="ctr" anchorCtr="0"/>
          <a:lstStyle>
            <a:lvl1pPr marL="0" indent="0" algn="ctr">
              <a:buNone/>
              <a:defRPr/>
            </a:lvl1pPr>
          </a:lstStyle>
          <a:p>
            <a:r>
              <a:rPr lang="en-US"/>
              <a:t>Click icon to add picture</a:t>
            </a:r>
          </a:p>
        </p:txBody>
      </p:sp>
      <p:pic>
        <p:nvPicPr>
          <p:cNvPr id="8" name="Picture 7">
            <a:extLst>
              <a:ext uri="{FF2B5EF4-FFF2-40B4-BE49-F238E27FC236}">
                <a16:creationId xmlns:a16="http://schemas.microsoft.com/office/drawing/2014/main" id="{DFD23C07-81BD-404A-80B1-F7D0D7F0D94E}"/>
              </a:ext>
            </a:extLst>
          </p:cNvPr>
          <p:cNvPicPr>
            <a:picLocks noChangeAspect="1"/>
          </p:cNvPicPr>
          <p:nvPr/>
        </p:nvPicPr>
        <p:blipFill>
          <a:blip r:embed="rId3"/>
          <a:stretch>
            <a:fillRect/>
          </a:stretch>
        </p:blipFill>
        <p:spPr>
          <a:xfrm>
            <a:off x="193675" y="222041"/>
            <a:ext cx="2574456" cy="1144988"/>
          </a:xfrm>
          <a:prstGeom prst="rect">
            <a:avLst/>
          </a:prstGeom>
        </p:spPr>
      </p:pic>
      <p:cxnSp>
        <p:nvCxnSpPr>
          <p:cNvPr id="9" name="Straight Connector 8">
            <a:extLst>
              <a:ext uri="{FF2B5EF4-FFF2-40B4-BE49-F238E27FC236}">
                <a16:creationId xmlns:a16="http://schemas.microsoft.com/office/drawing/2014/main" id="{5A915191-3D4B-4648-99EB-0CB7A81C5C68}"/>
              </a:ext>
            </a:extLst>
          </p:cNvPr>
          <p:cNvCxnSpPr/>
          <p:nvPr/>
        </p:nvCxnSpPr>
        <p:spPr>
          <a:xfrm>
            <a:off x="609600" y="6333975"/>
            <a:ext cx="5486400" cy="0"/>
          </a:xfrm>
          <a:prstGeom prst="line">
            <a:avLst/>
          </a:prstGeom>
          <a:ln w="12700">
            <a:solidFill>
              <a:schemeClr val="bg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9796410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Section_Gray_with_Text">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6D9C8598-5D68-D74B-BDD1-7ADAA3727EDC}"/>
              </a:ext>
            </a:extLst>
          </p:cNvPr>
          <p:cNvPicPr>
            <a:picLocks noChangeAspect="1"/>
          </p:cNvPicPr>
          <p:nvPr/>
        </p:nvPicPr>
        <p:blipFill>
          <a:blip r:embed="rId2"/>
          <a:stretch>
            <a:fillRect/>
          </a:stretch>
        </p:blipFill>
        <p:spPr>
          <a:xfrm>
            <a:off x="0" y="126"/>
            <a:ext cx="12192000" cy="6857746"/>
          </a:xfrm>
          <a:prstGeom prst="rect">
            <a:avLst/>
          </a:prstGeom>
        </p:spPr>
      </p:pic>
      <p:sp>
        <p:nvSpPr>
          <p:cNvPr id="5" name="Footer Placeholder 4">
            <a:extLst>
              <a:ext uri="{FF2B5EF4-FFF2-40B4-BE49-F238E27FC236}">
                <a16:creationId xmlns:a16="http://schemas.microsoft.com/office/drawing/2014/main" id="{6BB90C68-BF89-6247-B24D-0969F4990FEF}"/>
              </a:ext>
            </a:extLst>
          </p:cNvPr>
          <p:cNvSpPr>
            <a:spLocks noGrp="1"/>
          </p:cNvSpPr>
          <p:nvPr>
            <p:ph type="ftr" sz="quarter" idx="11"/>
          </p:nvPr>
        </p:nvSpPr>
        <p:spPr/>
        <p:txBody>
          <a:bodyPr/>
          <a:lstStyle>
            <a:lvl1pPr>
              <a:defRPr>
                <a:solidFill>
                  <a:schemeClr val="bg2"/>
                </a:solidFill>
              </a:defRPr>
            </a:lvl1pPr>
          </a:lstStyle>
          <a:p>
            <a:r>
              <a:rPr lang="en-US" b="1">
                <a:cs typeface="Arial" panose="020B0604020202020204" pitchFamily="34" charset="0"/>
              </a:rPr>
              <a:t>UNRESTRICTED</a:t>
            </a:r>
            <a:r>
              <a:rPr lang="en-US">
                <a:cs typeface="Arial" panose="020B0604020202020204" pitchFamily="34" charset="0"/>
              </a:rPr>
              <a:t> - Redistributable for public use</a:t>
            </a:r>
          </a:p>
          <a:p>
            <a:endParaRPr lang="en-US"/>
          </a:p>
          <a:p>
            <a:endParaRPr lang="en-US"/>
          </a:p>
        </p:txBody>
      </p:sp>
      <p:sp>
        <p:nvSpPr>
          <p:cNvPr id="2" name="Title 1">
            <a:extLst>
              <a:ext uri="{FF2B5EF4-FFF2-40B4-BE49-F238E27FC236}">
                <a16:creationId xmlns:a16="http://schemas.microsoft.com/office/drawing/2014/main" id="{3F694F63-B74D-C54D-AA66-FE251EC73216}"/>
              </a:ext>
            </a:extLst>
          </p:cNvPr>
          <p:cNvSpPr>
            <a:spLocks noGrp="1"/>
          </p:cNvSpPr>
          <p:nvPr>
            <p:ph type="ctrTitle"/>
          </p:nvPr>
        </p:nvSpPr>
        <p:spPr>
          <a:xfrm>
            <a:off x="609600" y="3008638"/>
            <a:ext cx="5181600" cy="1050999"/>
          </a:xfrm>
        </p:spPr>
        <p:txBody>
          <a:bodyPr anchor="b"/>
          <a:lstStyle>
            <a:lvl1pPr algn="l">
              <a:defRPr sz="3996" baseline="0">
                <a:solidFill>
                  <a:schemeClr val="bg1"/>
                </a:solidFill>
              </a:defRPr>
            </a:lvl1pPr>
          </a:lstStyle>
          <a:p>
            <a:r>
              <a:rPr lang="en-US"/>
              <a:t>Click to edit Master title style</a:t>
            </a:r>
          </a:p>
        </p:txBody>
      </p:sp>
      <p:sp>
        <p:nvSpPr>
          <p:cNvPr id="3" name="Subtitle 2">
            <a:extLst>
              <a:ext uri="{FF2B5EF4-FFF2-40B4-BE49-F238E27FC236}">
                <a16:creationId xmlns:a16="http://schemas.microsoft.com/office/drawing/2014/main" id="{74070CB1-718F-0540-8FF3-808ED7BF61D8}"/>
              </a:ext>
            </a:extLst>
          </p:cNvPr>
          <p:cNvSpPr>
            <a:spLocks noGrp="1"/>
          </p:cNvSpPr>
          <p:nvPr>
            <p:ph type="subTitle" idx="1"/>
          </p:nvPr>
        </p:nvSpPr>
        <p:spPr>
          <a:xfrm>
            <a:off x="609600" y="4226710"/>
            <a:ext cx="5181600" cy="298513"/>
          </a:xfrm>
        </p:spPr>
        <p:txBody>
          <a:bodyPr>
            <a:noAutofit/>
          </a:bodyPr>
          <a:lstStyle>
            <a:lvl1pPr marL="0" indent="0" algn="l">
              <a:buNone/>
              <a:defRPr sz="2398">
                <a:solidFill>
                  <a:schemeClr val="bg1"/>
                </a:solidFill>
              </a:defRPr>
            </a:lvl1pPr>
            <a:lvl2pPr marL="609036" indent="0" algn="ctr">
              <a:buNone/>
              <a:defRPr sz="2664"/>
            </a:lvl2pPr>
            <a:lvl3pPr marL="1218072" indent="0" algn="ctr">
              <a:buNone/>
              <a:defRPr sz="2398"/>
            </a:lvl3pPr>
            <a:lvl4pPr marL="1827108" indent="0" algn="ctr">
              <a:buNone/>
              <a:defRPr sz="2131"/>
            </a:lvl4pPr>
            <a:lvl5pPr marL="2436144" indent="0" algn="ctr">
              <a:buNone/>
              <a:defRPr sz="2131"/>
            </a:lvl5pPr>
            <a:lvl6pPr marL="3045181" indent="0" algn="ctr">
              <a:buNone/>
              <a:defRPr sz="2131"/>
            </a:lvl6pPr>
            <a:lvl7pPr marL="3654217" indent="0" algn="ctr">
              <a:buNone/>
              <a:defRPr sz="2131"/>
            </a:lvl7pPr>
            <a:lvl8pPr marL="4263253" indent="0" algn="ctr">
              <a:buNone/>
              <a:defRPr sz="2131"/>
            </a:lvl8pPr>
            <a:lvl9pPr marL="4872289" indent="0" algn="ctr">
              <a:buNone/>
              <a:defRPr sz="2131"/>
            </a:lvl9pPr>
          </a:lstStyle>
          <a:p>
            <a:r>
              <a:rPr lang="en-US"/>
              <a:t>Click to edit Master subtitle style</a:t>
            </a:r>
          </a:p>
        </p:txBody>
      </p:sp>
      <p:pic>
        <p:nvPicPr>
          <p:cNvPr id="8" name="Picture 7">
            <a:extLst>
              <a:ext uri="{FF2B5EF4-FFF2-40B4-BE49-F238E27FC236}">
                <a16:creationId xmlns:a16="http://schemas.microsoft.com/office/drawing/2014/main" id="{DFD23C07-81BD-404A-80B1-F7D0D7F0D94E}"/>
              </a:ext>
            </a:extLst>
          </p:cNvPr>
          <p:cNvPicPr>
            <a:picLocks noChangeAspect="1"/>
          </p:cNvPicPr>
          <p:nvPr/>
        </p:nvPicPr>
        <p:blipFill>
          <a:blip r:embed="rId3"/>
          <a:stretch>
            <a:fillRect/>
          </a:stretch>
        </p:blipFill>
        <p:spPr>
          <a:xfrm>
            <a:off x="193675" y="222041"/>
            <a:ext cx="2574456" cy="1144988"/>
          </a:xfrm>
          <a:prstGeom prst="rect">
            <a:avLst/>
          </a:prstGeom>
        </p:spPr>
      </p:pic>
      <p:sp>
        <p:nvSpPr>
          <p:cNvPr id="6" name="Content Placeholder 5">
            <a:extLst>
              <a:ext uri="{FF2B5EF4-FFF2-40B4-BE49-F238E27FC236}">
                <a16:creationId xmlns:a16="http://schemas.microsoft.com/office/drawing/2014/main" id="{974DF488-DEE9-6A41-B220-8DDB556E5796}"/>
              </a:ext>
            </a:extLst>
          </p:cNvPr>
          <p:cNvSpPr>
            <a:spLocks noGrp="1"/>
          </p:cNvSpPr>
          <p:nvPr>
            <p:ph sz="quarter" idx="13"/>
          </p:nvPr>
        </p:nvSpPr>
        <p:spPr>
          <a:xfrm>
            <a:off x="6085418" y="1"/>
            <a:ext cx="6106583" cy="6858000"/>
          </a:xfrm>
          <a:solidFill>
            <a:schemeClr val="bg1"/>
          </a:solidFill>
        </p:spPr>
        <p:txBody>
          <a:bodyPr lIns="228600" tIns="457200" rIns="457200" bIns="45720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2" name="Straight Connector 11">
            <a:extLst>
              <a:ext uri="{FF2B5EF4-FFF2-40B4-BE49-F238E27FC236}">
                <a16:creationId xmlns:a16="http://schemas.microsoft.com/office/drawing/2014/main" id="{E60B6CD8-560D-7A43-B189-9D00D8767887}"/>
              </a:ext>
            </a:extLst>
          </p:cNvPr>
          <p:cNvCxnSpPr/>
          <p:nvPr/>
        </p:nvCxnSpPr>
        <p:spPr>
          <a:xfrm>
            <a:off x="609600" y="6333975"/>
            <a:ext cx="10972800" cy="0"/>
          </a:xfrm>
          <a:prstGeom prst="line">
            <a:avLst/>
          </a:prstGeom>
          <a:ln w="12700">
            <a:solidFill>
              <a:schemeClr val="bg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1831841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Title_Content">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6BB90C68-BF89-6247-B24D-0969F4990FEF}"/>
              </a:ext>
            </a:extLst>
          </p:cNvPr>
          <p:cNvSpPr>
            <a:spLocks noGrp="1"/>
          </p:cNvSpPr>
          <p:nvPr>
            <p:ph type="ftr" sz="quarter" idx="11"/>
          </p:nvPr>
        </p:nvSpPr>
        <p:spPr/>
        <p:txBody>
          <a:bodyPr/>
          <a:lstStyle>
            <a:lvl1pPr>
              <a:defRPr>
                <a:solidFill>
                  <a:schemeClr val="bg2"/>
                </a:solidFill>
              </a:defRPr>
            </a:lvl1pPr>
          </a:lstStyle>
          <a:p>
            <a:r>
              <a:rPr lang="en-US" b="1">
                <a:cs typeface="Arial" panose="020B0604020202020204" pitchFamily="34" charset="0"/>
              </a:rPr>
              <a:t>UNRESTRICTED</a:t>
            </a:r>
            <a:r>
              <a:rPr lang="en-US">
                <a:cs typeface="Arial" panose="020B0604020202020204" pitchFamily="34" charset="0"/>
              </a:rPr>
              <a:t> - Redistributable for public use</a:t>
            </a:r>
          </a:p>
          <a:p>
            <a:endParaRPr lang="en-US"/>
          </a:p>
        </p:txBody>
      </p:sp>
      <p:sp>
        <p:nvSpPr>
          <p:cNvPr id="2" name="Title 1">
            <a:extLst>
              <a:ext uri="{FF2B5EF4-FFF2-40B4-BE49-F238E27FC236}">
                <a16:creationId xmlns:a16="http://schemas.microsoft.com/office/drawing/2014/main" id="{3F694F63-B74D-C54D-AA66-FE251EC73216}"/>
              </a:ext>
            </a:extLst>
          </p:cNvPr>
          <p:cNvSpPr>
            <a:spLocks noGrp="1"/>
          </p:cNvSpPr>
          <p:nvPr>
            <p:ph type="ctrTitle"/>
          </p:nvPr>
        </p:nvSpPr>
        <p:spPr>
          <a:xfrm>
            <a:off x="609600" y="304519"/>
            <a:ext cx="10972800" cy="584417"/>
          </a:xfrm>
        </p:spPr>
        <p:txBody>
          <a:bodyPr anchor="b"/>
          <a:lstStyle>
            <a:lvl1pPr algn="l">
              <a:defRPr sz="3996" baseline="0">
                <a:solidFill>
                  <a:schemeClr val="tx2"/>
                </a:solidFill>
              </a:defRPr>
            </a:lvl1pPr>
          </a:lstStyle>
          <a:p>
            <a:r>
              <a:rPr lang="en-US"/>
              <a:t>Click to edit Master title style</a:t>
            </a:r>
          </a:p>
        </p:txBody>
      </p:sp>
      <p:sp>
        <p:nvSpPr>
          <p:cNvPr id="12" name="Slide Number Placeholder 5">
            <a:extLst>
              <a:ext uri="{FF2B5EF4-FFF2-40B4-BE49-F238E27FC236}">
                <a16:creationId xmlns:a16="http://schemas.microsoft.com/office/drawing/2014/main" id="{BBF671C2-CAE5-6E44-806B-9AA2854A8B82}"/>
              </a:ext>
            </a:extLst>
          </p:cNvPr>
          <p:cNvSpPr>
            <a:spLocks noGrp="1"/>
          </p:cNvSpPr>
          <p:nvPr>
            <p:ph type="sldNum" sz="quarter" idx="14"/>
          </p:nvPr>
        </p:nvSpPr>
        <p:spPr>
          <a:xfrm>
            <a:off x="5791200" y="6544093"/>
            <a:ext cx="609600" cy="133988"/>
          </a:xfrm>
          <a:prstGeom prst="rect">
            <a:avLst/>
          </a:prstGeom>
        </p:spPr>
        <p:txBody>
          <a:bodyPr/>
          <a:lstStyle>
            <a:lvl1pPr>
              <a:defRPr sz="799" b="1" i="0">
                <a:solidFill>
                  <a:schemeClr val="bg2">
                    <a:lumMod val="50000"/>
                  </a:schemeClr>
                </a:solidFill>
                <a:latin typeface="Libre Franklin SemiBold" pitchFamily="2" charset="77"/>
              </a:defRPr>
            </a:lvl1pPr>
          </a:lstStyle>
          <a:p>
            <a:fld id="{EB0B323D-CE20-464D-904E-1345C0EAAA9A}" type="slidenum">
              <a:rPr lang="en-US" smtClean="0"/>
              <a:t>‹#›</a:t>
            </a:fld>
            <a:endParaRPr lang="en-US"/>
          </a:p>
        </p:txBody>
      </p:sp>
      <p:sp>
        <p:nvSpPr>
          <p:cNvPr id="11" name="Content Placeholder 10">
            <a:extLst>
              <a:ext uri="{FF2B5EF4-FFF2-40B4-BE49-F238E27FC236}">
                <a16:creationId xmlns:a16="http://schemas.microsoft.com/office/drawing/2014/main" id="{F2B951B0-83FE-B34F-B53E-1598AA08276B}"/>
              </a:ext>
            </a:extLst>
          </p:cNvPr>
          <p:cNvSpPr>
            <a:spLocks noGrp="1"/>
          </p:cNvSpPr>
          <p:nvPr>
            <p:ph sz="quarter" idx="16"/>
          </p:nvPr>
        </p:nvSpPr>
        <p:spPr>
          <a:xfrm>
            <a:off x="609600" y="1522590"/>
            <a:ext cx="10972800" cy="468957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75013375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2A1BB5-A5F4-4708-9E55-0CE2A04B3BC3}"/>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1DEEFB39-2CA1-409D-9024-1ECBB1AE6CE6}"/>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A788F810-9008-4CF3-A779-B2CB4128A18F}"/>
              </a:ext>
            </a:extLst>
          </p:cNvPr>
          <p:cNvSpPr>
            <a:spLocks noGrp="1"/>
          </p:cNvSpPr>
          <p:nvPr>
            <p:ph type="dt" sz="half" idx="10"/>
          </p:nvPr>
        </p:nvSpPr>
        <p:spPr/>
        <p:txBody>
          <a:bodyPr/>
          <a:lstStyle/>
          <a:p>
            <a:fld id="{E2205C7E-E005-491B-A9D7-6D5167BCE7F9}" type="datetimeFigureOut">
              <a:rPr lang="en-US" smtClean="0"/>
              <a:t>7/22/20</a:t>
            </a:fld>
            <a:endParaRPr lang="en-US"/>
          </a:p>
        </p:txBody>
      </p:sp>
      <p:sp>
        <p:nvSpPr>
          <p:cNvPr id="5" name="Footer Placeholder 4">
            <a:extLst>
              <a:ext uri="{FF2B5EF4-FFF2-40B4-BE49-F238E27FC236}">
                <a16:creationId xmlns:a16="http://schemas.microsoft.com/office/drawing/2014/main" id="{E9E4B063-15F0-4266-98FA-C634584EDD8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1DE731F-565F-4740-B65E-F716C2EFAADD}"/>
              </a:ext>
            </a:extLst>
          </p:cNvPr>
          <p:cNvSpPr>
            <a:spLocks noGrp="1"/>
          </p:cNvSpPr>
          <p:nvPr>
            <p:ph type="sldNum" sz="quarter" idx="12"/>
          </p:nvPr>
        </p:nvSpPr>
        <p:spPr/>
        <p:txBody>
          <a:bodyPr/>
          <a:lstStyle/>
          <a:p>
            <a:fld id="{A363F450-9038-44D2-B899-464E6F18557B}" type="slidenum">
              <a:rPr lang="en-US" smtClean="0"/>
              <a:t>‹#›</a:t>
            </a:fld>
            <a:endParaRPr lang="en-US"/>
          </a:p>
        </p:txBody>
      </p:sp>
    </p:spTree>
    <p:extLst>
      <p:ext uri="{BB962C8B-B14F-4D97-AF65-F5344CB8AC3E}">
        <p14:creationId xmlns:p14="http://schemas.microsoft.com/office/powerpoint/2010/main" val="232525528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Title_Subhead_Content">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6BB90C68-BF89-6247-B24D-0969F4990FEF}"/>
              </a:ext>
            </a:extLst>
          </p:cNvPr>
          <p:cNvSpPr>
            <a:spLocks noGrp="1"/>
          </p:cNvSpPr>
          <p:nvPr>
            <p:ph type="ftr" sz="quarter" idx="11"/>
          </p:nvPr>
        </p:nvSpPr>
        <p:spPr/>
        <p:txBody>
          <a:bodyPr/>
          <a:lstStyle>
            <a:lvl1pPr>
              <a:defRPr>
                <a:solidFill>
                  <a:schemeClr val="bg2"/>
                </a:solidFill>
              </a:defRPr>
            </a:lvl1pPr>
          </a:lstStyle>
          <a:p>
            <a:r>
              <a:rPr lang="en-US" b="1">
                <a:cs typeface="Arial" panose="020B0604020202020204" pitchFamily="34" charset="0"/>
              </a:rPr>
              <a:t>UNRESTRICTED</a:t>
            </a:r>
            <a:r>
              <a:rPr lang="en-US">
                <a:cs typeface="Arial" panose="020B0604020202020204" pitchFamily="34" charset="0"/>
              </a:rPr>
              <a:t> - Redistributable for public use</a:t>
            </a:r>
          </a:p>
          <a:p>
            <a:endParaRPr lang="en-US"/>
          </a:p>
        </p:txBody>
      </p:sp>
      <p:sp>
        <p:nvSpPr>
          <p:cNvPr id="2" name="Title 1">
            <a:extLst>
              <a:ext uri="{FF2B5EF4-FFF2-40B4-BE49-F238E27FC236}">
                <a16:creationId xmlns:a16="http://schemas.microsoft.com/office/drawing/2014/main" id="{3F694F63-B74D-C54D-AA66-FE251EC73216}"/>
              </a:ext>
            </a:extLst>
          </p:cNvPr>
          <p:cNvSpPr>
            <a:spLocks noGrp="1"/>
          </p:cNvSpPr>
          <p:nvPr>
            <p:ph type="ctrTitle"/>
          </p:nvPr>
        </p:nvSpPr>
        <p:spPr>
          <a:xfrm>
            <a:off x="609600" y="304519"/>
            <a:ext cx="10972800" cy="584417"/>
          </a:xfrm>
        </p:spPr>
        <p:txBody>
          <a:bodyPr anchor="b"/>
          <a:lstStyle>
            <a:lvl1pPr algn="l">
              <a:defRPr sz="3996" baseline="0">
                <a:solidFill>
                  <a:schemeClr val="tx2"/>
                </a:solidFill>
              </a:defRPr>
            </a:lvl1pPr>
          </a:lstStyle>
          <a:p>
            <a:r>
              <a:rPr lang="en-US"/>
              <a:t>Click to edit Master title style</a:t>
            </a:r>
          </a:p>
        </p:txBody>
      </p:sp>
      <p:sp>
        <p:nvSpPr>
          <p:cNvPr id="3" name="Subtitle 2">
            <a:extLst>
              <a:ext uri="{FF2B5EF4-FFF2-40B4-BE49-F238E27FC236}">
                <a16:creationId xmlns:a16="http://schemas.microsoft.com/office/drawing/2014/main" id="{74070CB1-718F-0540-8FF3-808ED7BF61D8}"/>
              </a:ext>
            </a:extLst>
          </p:cNvPr>
          <p:cNvSpPr>
            <a:spLocks noGrp="1"/>
          </p:cNvSpPr>
          <p:nvPr>
            <p:ph type="subTitle" idx="1"/>
          </p:nvPr>
        </p:nvSpPr>
        <p:spPr>
          <a:xfrm>
            <a:off x="609600" y="974458"/>
            <a:ext cx="10972800" cy="298513"/>
          </a:xfrm>
        </p:spPr>
        <p:txBody>
          <a:bodyPr>
            <a:noAutofit/>
          </a:bodyPr>
          <a:lstStyle>
            <a:lvl1pPr marL="0" indent="0" algn="l">
              <a:buNone/>
              <a:defRPr sz="2398" b="0" i="0">
                <a:solidFill>
                  <a:srgbClr val="45484E"/>
                </a:solidFill>
                <a:latin typeface="Libre Franklin" pitchFamily="2" charset="77"/>
              </a:defRPr>
            </a:lvl1pPr>
            <a:lvl2pPr marL="609036" indent="0" algn="ctr">
              <a:buNone/>
              <a:defRPr sz="2664"/>
            </a:lvl2pPr>
            <a:lvl3pPr marL="1218072" indent="0" algn="ctr">
              <a:buNone/>
              <a:defRPr sz="2398"/>
            </a:lvl3pPr>
            <a:lvl4pPr marL="1827108" indent="0" algn="ctr">
              <a:buNone/>
              <a:defRPr sz="2131"/>
            </a:lvl4pPr>
            <a:lvl5pPr marL="2436144" indent="0" algn="ctr">
              <a:buNone/>
              <a:defRPr sz="2131"/>
            </a:lvl5pPr>
            <a:lvl6pPr marL="3045181" indent="0" algn="ctr">
              <a:buNone/>
              <a:defRPr sz="2131"/>
            </a:lvl6pPr>
            <a:lvl7pPr marL="3654217" indent="0" algn="ctr">
              <a:buNone/>
              <a:defRPr sz="2131"/>
            </a:lvl7pPr>
            <a:lvl8pPr marL="4263253" indent="0" algn="ctr">
              <a:buNone/>
              <a:defRPr sz="2131"/>
            </a:lvl8pPr>
            <a:lvl9pPr marL="4872289" indent="0" algn="ctr">
              <a:buNone/>
              <a:defRPr sz="2131"/>
            </a:lvl9pPr>
          </a:lstStyle>
          <a:p>
            <a:r>
              <a:rPr lang="en-US"/>
              <a:t>Click to edit Master subtitle style</a:t>
            </a:r>
          </a:p>
        </p:txBody>
      </p:sp>
      <p:sp>
        <p:nvSpPr>
          <p:cNvPr id="12" name="Slide Number Placeholder 5">
            <a:extLst>
              <a:ext uri="{FF2B5EF4-FFF2-40B4-BE49-F238E27FC236}">
                <a16:creationId xmlns:a16="http://schemas.microsoft.com/office/drawing/2014/main" id="{BBF671C2-CAE5-6E44-806B-9AA2854A8B82}"/>
              </a:ext>
            </a:extLst>
          </p:cNvPr>
          <p:cNvSpPr>
            <a:spLocks noGrp="1"/>
          </p:cNvSpPr>
          <p:nvPr>
            <p:ph type="sldNum" sz="quarter" idx="14"/>
          </p:nvPr>
        </p:nvSpPr>
        <p:spPr>
          <a:xfrm>
            <a:off x="5791200" y="6544093"/>
            <a:ext cx="609600" cy="133988"/>
          </a:xfrm>
          <a:prstGeom prst="rect">
            <a:avLst/>
          </a:prstGeom>
        </p:spPr>
        <p:txBody>
          <a:bodyPr/>
          <a:lstStyle>
            <a:lvl1pPr>
              <a:defRPr sz="799" b="1" i="0">
                <a:solidFill>
                  <a:schemeClr val="bg2">
                    <a:lumMod val="50000"/>
                  </a:schemeClr>
                </a:solidFill>
                <a:latin typeface="Libre Franklin SemiBold" pitchFamily="2" charset="77"/>
              </a:defRPr>
            </a:lvl1pPr>
          </a:lstStyle>
          <a:p>
            <a:fld id="{EB0B323D-CE20-464D-904E-1345C0EAAA9A}" type="slidenum">
              <a:rPr lang="en-US" smtClean="0"/>
              <a:t>‹#›</a:t>
            </a:fld>
            <a:endParaRPr lang="en-US"/>
          </a:p>
        </p:txBody>
      </p:sp>
      <p:sp>
        <p:nvSpPr>
          <p:cNvPr id="11" name="Content Placeholder 10">
            <a:extLst>
              <a:ext uri="{FF2B5EF4-FFF2-40B4-BE49-F238E27FC236}">
                <a16:creationId xmlns:a16="http://schemas.microsoft.com/office/drawing/2014/main" id="{F2B951B0-83FE-B34F-B53E-1598AA08276B}"/>
              </a:ext>
            </a:extLst>
          </p:cNvPr>
          <p:cNvSpPr>
            <a:spLocks noGrp="1"/>
          </p:cNvSpPr>
          <p:nvPr>
            <p:ph sz="quarter" idx="16"/>
          </p:nvPr>
        </p:nvSpPr>
        <p:spPr>
          <a:xfrm>
            <a:off x="609600" y="1522590"/>
            <a:ext cx="10972800" cy="468957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60452465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Title_Subhead_Content_Gray">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793EE8E4-E122-214B-BBC5-2D9805F9CB1B}"/>
              </a:ext>
            </a:extLst>
          </p:cNvPr>
          <p:cNvPicPr>
            <a:picLocks noChangeAspect="1"/>
          </p:cNvPicPr>
          <p:nvPr/>
        </p:nvPicPr>
        <p:blipFill>
          <a:blip r:embed="rId2">
            <a:alphaModFix amt="80000"/>
          </a:blip>
          <a:stretch>
            <a:fillRect/>
          </a:stretch>
        </p:blipFill>
        <p:spPr>
          <a:xfrm>
            <a:off x="0" y="126"/>
            <a:ext cx="12192000" cy="6857746"/>
          </a:xfrm>
          <a:prstGeom prst="rect">
            <a:avLst/>
          </a:prstGeom>
        </p:spPr>
      </p:pic>
      <p:sp>
        <p:nvSpPr>
          <p:cNvPr id="5" name="Footer Placeholder 4">
            <a:extLst>
              <a:ext uri="{FF2B5EF4-FFF2-40B4-BE49-F238E27FC236}">
                <a16:creationId xmlns:a16="http://schemas.microsoft.com/office/drawing/2014/main" id="{6BB90C68-BF89-6247-B24D-0969F4990FEF}"/>
              </a:ext>
            </a:extLst>
          </p:cNvPr>
          <p:cNvSpPr>
            <a:spLocks noGrp="1"/>
          </p:cNvSpPr>
          <p:nvPr>
            <p:ph type="ftr" sz="quarter" idx="11"/>
          </p:nvPr>
        </p:nvSpPr>
        <p:spPr/>
        <p:txBody>
          <a:bodyPr/>
          <a:lstStyle>
            <a:lvl1pPr>
              <a:defRPr>
                <a:solidFill>
                  <a:schemeClr val="bg2">
                    <a:lumMod val="90000"/>
                  </a:schemeClr>
                </a:solidFill>
              </a:defRPr>
            </a:lvl1pPr>
          </a:lstStyle>
          <a:p>
            <a:r>
              <a:rPr lang="en-US" b="1">
                <a:cs typeface="Arial" panose="020B0604020202020204" pitchFamily="34" charset="0"/>
              </a:rPr>
              <a:t>UNRESTRICTED</a:t>
            </a:r>
            <a:r>
              <a:rPr lang="en-US">
                <a:cs typeface="Arial" panose="020B0604020202020204" pitchFamily="34" charset="0"/>
              </a:rPr>
              <a:t> - Redistributable for public use</a:t>
            </a:r>
          </a:p>
          <a:p>
            <a:endParaRPr lang="en-US"/>
          </a:p>
        </p:txBody>
      </p:sp>
      <p:sp>
        <p:nvSpPr>
          <p:cNvPr id="2" name="Title 1">
            <a:extLst>
              <a:ext uri="{FF2B5EF4-FFF2-40B4-BE49-F238E27FC236}">
                <a16:creationId xmlns:a16="http://schemas.microsoft.com/office/drawing/2014/main" id="{3F694F63-B74D-C54D-AA66-FE251EC73216}"/>
              </a:ext>
            </a:extLst>
          </p:cNvPr>
          <p:cNvSpPr>
            <a:spLocks noGrp="1"/>
          </p:cNvSpPr>
          <p:nvPr>
            <p:ph type="ctrTitle"/>
          </p:nvPr>
        </p:nvSpPr>
        <p:spPr>
          <a:xfrm>
            <a:off x="609600" y="304519"/>
            <a:ext cx="10972800" cy="584417"/>
          </a:xfrm>
        </p:spPr>
        <p:txBody>
          <a:bodyPr anchor="b"/>
          <a:lstStyle>
            <a:lvl1pPr algn="l">
              <a:defRPr sz="3996" baseline="0">
                <a:solidFill>
                  <a:schemeClr val="tx2"/>
                </a:solidFill>
              </a:defRPr>
            </a:lvl1pPr>
          </a:lstStyle>
          <a:p>
            <a:r>
              <a:rPr lang="en-US"/>
              <a:t>Click to edit Master title style</a:t>
            </a:r>
          </a:p>
        </p:txBody>
      </p:sp>
      <p:sp>
        <p:nvSpPr>
          <p:cNvPr id="3" name="Subtitle 2">
            <a:extLst>
              <a:ext uri="{FF2B5EF4-FFF2-40B4-BE49-F238E27FC236}">
                <a16:creationId xmlns:a16="http://schemas.microsoft.com/office/drawing/2014/main" id="{74070CB1-718F-0540-8FF3-808ED7BF61D8}"/>
              </a:ext>
            </a:extLst>
          </p:cNvPr>
          <p:cNvSpPr>
            <a:spLocks noGrp="1"/>
          </p:cNvSpPr>
          <p:nvPr>
            <p:ph type="subTitle" idx="1"/>
          </p:nvPr>
        </p:nvSpPr>
        <p:spPr>
          <a:xfrm>
            <a:off x="609600" y="974458"/>
            <a:ext cx="10972800" cy="298513"/>
          </a:xfrm>
        </p:spPr>
        <p:txBody>
          <a:bodyPr>
            <a:noAutofit/>
          </a:bodyPr>
          <a:lstStyle>
            <a:lvl1pPr marL="0" indent="0" algn="l">
              <a:buNone/>
              <a:defRPr sz="2398" b="0" i="0">
                <a:solidFill>
                  <a:srgbClr val="45484E"/>
                </a:solidFill>
                <a:latin typeface="Libre Franklin" pitchFamily="2" charset="77"/>
              </a:defRPr>
            </a:lvl1pPr>
            <a:lvl2pPr marL="609036" indent="0" algn="ctr">
              <a:buNone/>
              <a:defRPr sz="2664"/>
            </a:lvl2pPr>
            <a:lvl3pPr marL="1218072" indent="0" algn="ctr">
              <a:buNone/>
              <a:defRPr sz="2398"/>
            </a:lvl3pPr>
            <a:lvl4pPr marL="1827108" indent="0" algn="ctr">
              <a:buNone/>
              <a:defRPr sz="2131"/>
            </a:lvl4pPr>
            <a:lvl5pPr marL="2436144" indent="0" algn="ctr">
              <a:buNone/>
              <a:defRPr sz="2131"/>
            </a:lvl5pPr>
            <a:lvl6pPr marL="3045181" indent="0" algn="ctr">
              <a:buNone/>
              <a:defRPr sz="2131"/>
            </a:lvl6pPr>
            <a:lvl7pPr marL="3654217" indent="0" algn="ctr">
              <a:buNone/>
              <a:defRPr sz="2131"/>
            </a:lvl7pPr>
            <a:lvl8pPr marL="4263253" indent="0" algn="ctr">
              <a:buNone/>
              <a:defRPr sz="2131"/>
            </a:lvl8pPr>
            <a:lvl9pPr marL="4872289" indent="0" algn="ctr">
              <a:buNone/>
              <a:defRPr sz="2131"/>
            </a:lvl9pPr>
          </a:lstStyle>
          <a:p>
            <a:r>
              <a:rPr lang="en-US"/>
              <a:t>Click to edit Master subtitle style</a:t>
            </a:r>
          </a:p>
        </p:txBody>
      </p:sp>
      <p:sp>
        <p:nvSpPr>
          <p:cNvPr id="11" name="Slide Number Placeholder 5">
            <a:extLst>
              <a:ext uri="{FF2B5EF4-FFF2-40B4-BE49-F238E27FC236}">
                <a16:creationId xmlns:a16="http://schemas.microsoft.com/office/drawing/2014/main" id="{6BA73F6E-A64F-8B44-BA2F-098E59DBB6A0}"/>
              </a:ext>
            </a:extLst>
          </p:cNvPr>
          <p:cNvSpPr>
            <a:spLocks noGrp="1"/>
          </p:cNvSpPr>
          <p:nvPr>
            <p:ph type="sldNum" sz="quarter" idx="14"/>
          </p:nvPr>
        </p:nvSpPr>
        <p:spPr>
          <a:xfrm>
            <a:off x="5791200" y="6541047"/>
            <a:ext cx="609600" cy="133988"/>
          </a:xfrm>
          <a:prstGeom prst="rect">
            <a:avLst/>
          </a:prstGeom>
        </p:spPr>
        <p:txBody>
          <a:bodyPr/>
          <a:lstStyle>
            <a:lvl1pPr>
              <a:defRPr sz="799" b="1" i="0">
                <a:solidFill>
                  <a:schemeClr val="bg2">
                    <a:lumMod val="50000"/>
                  </a:schemeClr>
                </a:solidFill>
                <a:latin typeface="Libre Franklin SemiBold" pitchFamily="2" charset="77"/>
              </a:defRPr>
            </a:lvl1pPr>
          </a:lstStyle>
          <a:p>
            <a:fld id="{EB0B323D-CE20-464D-904E-1345C0EAAA9A}" type="slidenum">
              <a:rPr lang="en-US" smtClean="0"/>
              <a:t>‹#›</a:t>
            </a:fld>
            <a:endParaRPr lang="en-US"/>
          </a:p>
        </p:txBody>
      </p:sp>
      <p:pic>
        <p:nvPicPr>
          <p:cNvPr id="10" name="Picture 9">
            <a:extLst>
              <a:ext uri="{FF2B5EF4-FFF2-40B4-BE49-F238E27FC236}">
                <a16:creationId xmlns:a16="http://schemas.microsoft.com/office/drawing/2014/main" id="{E4E3BE7C-3A40-684E-B2C8-55C408281E84}"/>
              </a:ext>
            </a:extLst>
          </p:cNvPr>
          <p:cNvPicPr>
            <a:picLocks noChangeAspect="1"/>
          </p:cNvPicPr>
          <p:nvPr/>
        </p:nvPicPr>
        <p:blipFill>
          <a:blip r:embed="rId3"/>
          <a:stretch>
            <a:fillRect/>
          </a:stretch>
        </p:blipFill>
        <p:spPr>
          <a:xfrm>
            <a:off x="10426112" y="6443856"/>
            <a:ext cx="1765888" cy="414144"/>
          </a:xfrm>
          <a:prstGeom prst="rect">
            <a:avLst/>
          </a:prstGeom>
        </p:spPr>
      </p:pic>
      <p:sp>
        <p:nvSpPr>
          <p:cNvPr id="7" name="Content Placeholder 6">
            <a:extLst>
              <a:ext uri="{FF2B5EF4-FFF2-40B4-BE49-F238E27FC236}">
                <a16:creationId xmlns:a16="http://schemas.microsoft.com/office/drawing/2014/main" id="{0A659125-50FF-634E-AABA-C97D88D819D8}"/>
              </a:ext>
            </a:extLst>
          </p:cNvPr>
          <p:cNvSpPr>
            <a:spLocks noGrp="1"/>
          </p:cNvSpPr>
          <p:nvPr>
            <p:ph sz="quarter" idx="16"/>
          </p:nvPr>
        </p:nvSpPr>
        <p:spPr>
          <a:xfrm>
            <a:off x="609600" y="1522590"/>
            <a:ext cx="10972800" cy="468957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26506827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Title_Subhead_Content_Dark">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1779679D-C8F3-FE4F-9D0B-2C2F34BDB01D}"/>
              </a:ext>
            </a:extLst>
          </p:cNvPr>
          <p:cNvPicPr>
            <a:picLocks noChangeAspect="1"/>
          </p:cNvPicPr>
          <p:nvPr/>
        </p:nvPicPr>
        <p:blipFill>
          <a:blip r:embed="rId2"/>
          <a:stretch>
            <a:fillRect/>
          </a:stretch>
        </p:blipFill>
        <p:spPr>
          <a:xfrm>
            <a:off x="0" y="126"/>
            <a:ext cx="12192000" cy="6857746"/>
          </a:xfrm>
          <a:prstGeom prst="rect">
            <a:avLst/>
          </a:prstGeom>
        </p:spPr>
      </p:pic>
      <p:sp>
        <p:nvSpPr>
          <p:cNvPr id="5" name="Footer Placeholder 4">
            <a:extLst>
              <a:ext uri="{FF2B5EF4-FFF2-40B4-BE49-F238E27FC236}">
                <a16:creationId xmlns:a16="http://schemas.microsoft.com/office/drawing/2014/main" id="{6BB90C68-BF89-6247-B24D-0969F4990FEF}"/>
              </a:ext>
            </a:extLst>
          </p:cNvPr>
          <p:cNvSpPr>
            <a:spLocks noGrp="1"/>
          </p:cNvSpPr>
          <p:nvPr>
            <p:ph type="ftr" sz="quarter" idx="11"/>
          </p:nvPr>
        </p:nvSpPr>
        <p:spPr>
          <a:xfrm>
            <a:off x="609600" y="6535924"/>
            <a:ext cx="4114800" cy="132641"/>
          </a:xfrm>
        </p:spPr>
        <p:txBody>
          <a:bodyPr/>
          <a:lstStyle>
            <a:lvl1pPr>
              <a:defRPr>
                <a:solidFill>
                  <a:schemeClr val="accent5">
                    <a:lumMod val="60000"/>
                    <a:lumOff val="40000"/>
                  </a:schemeClr>
                </a:solidFill>
              </a:defRPr>
            </a:lvl1pPr>
          </a:lstStyle>
          <a:p>
            <a:endParaRPr lang="en-US"/>
          </a:p>
        </p:txBody>
      </p:sp>
      <p:sp>
        <p:nvSpPr>
          <p:cNvPr id="2" name="Title 1">
            <a:extLst>
              <a:ext uri="{FF2B5EF4-FFF2-40B4-BE49-F238E27FC236}">
                <a16:creationId xmlns:a16="http://schemas.microsoft.com/office/drawing/2014/main" id="{3F694F63-B74D-C54D-AA66-FE251EC73216}"/>
              </a:ext>
            </a:extLst>
          </p:cNvPr>
          <p:cNvSpPr>
            <a:spLocks noGrp="1"/>
          </p:cNvSpPr>
          <p:nvPr>
            <p:ph type="ctrTitle"/>
          </p:nvPr>
        </p:nvSpPr>
        <p:spPr>
          <a:xfrm>
            <a:off x="609600" y="304519"/>
            <a:ext cx="10972800" cy="584417"/>
          </a:xfrm>
        </p:spPr>
        <p:txBody>
          <a:bodyPr anchor="b"/>
          <a:lstStyle>
            <a:lvl1pPr algn="l">
              <a:defRPr sz="3996" baseline="0">
                <a:solidFill>
                  <a:schemeClr val="bg1"/>
                </a:solidFill>
              </a:defRPr>
            </a:lvl1pPr>
          </a:lstStyle>
          <a:p>
            <a:r>
              <a:rPr lang="en-US"/>
              <a:t>Click to edit Master title style</a:t>
            </a:r>
          </a:p>
        </p:txBody>
      </p:sp>
      <p:sp>
        <p:nvSpPr>
          <p:cNvPr id="3" name="Subtitle 2">
            <a:extLst>
              <a:ext uri="{FF2B5EF4-FFF2-40B4-BE49-F238E27FC236}">
                <a16:creationId xmlns:a16="http://schemas.microsoft.com/office/drawing/2014/main" id="{74070CB1-718F-0540-8FF3-808ED7BF61D8}"/>
              </a:ext>
            </a:extLst>
          </p:cNvPr>
          <p:cNvSpPr>
            <a:spLocks noGrp="1"/>
          </p:cNvSpPr>
          <p:nvPr>
            <p:ph type="subTitle" idx="1"/>
          </p:nvPr>
        </p:nvSpPr>
        <p:spPr>
          <a:xfrm>
            <a:off x="609600" y="974458"/>
            <a:ext cx="10972800" cy="298513"/>
          </a:xfrm>
        </p:spPr>
        <p:txBody>
          <a:bodyPr>
            <a:noAutofit/>
          </a:bodyPr>
          <a:lstStyle>
            <a:lvl1pPr marL="0" indent="0" algn="l">
              <a:buNone/>
              <a:defRPr sz="2398" b="0" i="0">
                <a:solidFill>
                  <a:schemeClr val="bg1"/>
                </a:solidFill>
                <a:latin typeface="Libre Franklin" pitchFamily="2" charset="77"/>
              </a:defRPr>
            </a:lvl1pPr>
            <a:lvl2pPr marL="609036" indent="0" algn="ctr">
              <a:buNone/>
              <a:defRPr sz="2664"/>
            </a:lvl2pPr>
            <a:lvl3pPr marL="1218072" indent="0" algn="ctr">
              <a:buNone/>
              <a:defRPr sz="2398"/>
            </a:lvl3pPr>
            <a:lvl4pPr marL="1827108" indent="0" algn="ctr">
              <a:buNone/>
              <a:defRPr sz="2131"/>
            </a:lvl4pPr>
            <a:lvl5pPr marL="2436144" indent="0" algn="ctr">
              <a:buNone/>
              <a:defRPr sz="2131"/>
            </a:lvl5pPr>
            <a:lvl6pPr marL="3045181" indent="0" algn="ctr">
              <a:buNone/>
              <a:defRPr sz="2131"/>
            </a:lvl6pPr>
            <a:lvl7pPr marL="3654217" indent="0" algn="ctr">
              <a:buNone/>
              <a:defRPr sz="2131"/>
            </a:lvl7pPr>
            <a:lvl8pPr marL="4263253" indent="0" algn="ctr">
              <a:buNone/>
              <a:defRPr sz="2131"/>
            </a:lvl8pPr>
            <a:lvl9pPr marL="4872289" indent="0" algn="ctr">
              <a:buNone/>
              <a:defRPr sz="2131"/>
            </a:lvl9pPr>
          </a:lstStyle>
          <a:p>
            <a:r>
              <a:rPr lang="en-US"/>
              <a:t>Click to edit Master subtitle style</a:t>
            </a:r>
          </a:p>
        </p:txBody>
      </p:sp>
      <p:pic>
        <p:nvPicPr>
          <p:cNvPr id="11" name="Picture 10">
            <a:extLst>
              <a:ext uri="{FF2B5EF4-FFF2-40B4-BE49-F238E27FC236}">
                <a16:creationId xmlns:a16="http://schemas.microsoft.com/office/drawing/2014/main" id="{0D250663-4B96-BE4F-85C8-C5D9B22C73A7}"/>
              </a:ext>
            </a:extLst>
          </p:cNvPr>
          <p:cNvPicPr>
            <a:picLocks noChangeAspect="1"/>
          </p:cNvPicPr>
          <p:nvPr/>
        </p:nvPicPr>
        <p:blipFill>
          <a:blip r:embed="rId3"/>
          <a:stretch>
            <a:fillRect/>
          </a:stretch>
        </p:blipFill>
        <p:spPr>
          <a:xfrm>
            <a:off x="10368077" y="6443856"/>
            <a:ext cx="1823923" cy="414144"/>
          </a:xfrm>
          <a:prstGeom prst="rect">
            <a:avLst/>
          </a:prstGeom>
        </p:spPr>
      </p:pic>
      <p:sp>
        <p:nvSpPr>
          <p:cNvPr id="12" name="Slide Number Placeholder 5">
            <a:extLst>
              <a:ext uri="{FF2B5EF4-FFF2-40B4-BE49-F238E27FC236}">
                <a16:creationId xmlns:a16="http://schemas.microsoft.com/office/drawing/2014/main" id="{A4DD080F-967F-904F-B5F9-B70C555C33DC}"/>
              </a:ext>
            </a:extLst>
          </p:cNvPr>
          <p:cNvSpPr>
            <a:spLocks noGrp="1"/>
          </p:cNvSpPr>
          <p:nvPr>
            <p:ph type="sldNum" sz="quarter" idx="13"/>
          </p:nvPr>
        </p:nvSpPr>
        <p:spPr>
          <a:xfrm>
            <a:off x="5791200" y="6544093"/>
            <a:ext cx="609600" cy="133988"/>
          </a:xfrm>
          <a:prstGeom prst="rect">
            <a:avLst/>
          </a:prstGeom>
        </p:spPr>
        <p:txBody>
          <a:bodyPr/>
          <a:lstStyle>
            <a:lvl1pPr>
              <a:defRPr sz="799" b="1" i="0">
                <a:solidFill>
                  <a:schemeClr val="bg1"/>
                </a:solidFill>
                <a:latin typeface="Libre Franklin SemiBold" pitchFamily="2" charset="77"/>
              </a:defRPr>
            </a:lvl1pPr>
          </a:lstStyle>
          <a:p>
            <a:fld id="{EB0B323D-CE20-464D-904E-1345C0EAAA9A}" type="slidenum">
              <a:rPr lang="en-US" smtClean="0"/>
              <a:t>‹#›</a:t>
            </a:fld>
            <a:endParaRPr lang="en-US"/>
          </a:p>
        </p:txBody>
      </p:sp>
      <p:sp>
        <p:nvSpPr>
          <p:cNvPr id="7" name="Content Placeholder 6">
            <a:extLst>
              <a:ext uri="{FF2B5EF4-FFF2-40B4-BE49-F238E27FC236}">
                <a16:creationId xmlns:a16="http://schemas.microsoft.com/office/drawing/2014/main" id="{A0B0AE44-F1A1-5C43-8D93-24ED8C5B8B96}"/>
              </a:ext>
            </a:extLst>
          </p:cNvPr>
          <p:cNvSpPr>
            <a:spLocks noGrp="1"/>
          </p:cNvSpPr>
          <p:nvPr>
            <p:ph sz="quarter" idx="15"/>
          </p:nvPr>
        </p:nvSpPr>
        <p:spPr>
          <a:xfrm>
            <a:off x="609600" y="1522590"/>
            <a:ext cx="10972800" cy="4689577"/>
          </a:xfrm>
        </p:spPr>
        <p:txBody>
          <a:bodyPr/>
          <a:lstStyle>
            <a:lvl1pPr>
              <a:buClr>
                <a:srgbClr val="00B0F0"/>
              </a:buClr>
              <a:defRPr>
                <a:solidFill>
                  <a:schemeClr val="bg1"/>
                </a:solidFill>
              </a:defRPr>
            </a:lvl1pPr>
            <a:lvl2pPr>
              <a:buClr>
                <a:srgbClr val="00B0F0"/>
              </a:buClr>
              <a:defRPr>
                <a:solidFill>
                  <a:schemeClr val="bg1"/>
                </a:solidFill>
              </a:defRPr>
            </a:lvl2pPr>
            <a:lvl3pPr>
              <a:buClr>
                <a:srgbClr val="00B0F0"/>
              </a:buClr>
              <a:defRPr>
                <a:solidFill>
                  <a:schemeClr val="bg1"/>
                </a:solidFill>
              </a:defRPr>
            </a:lvl3pPr>
            <a:lvl4pPr>
              <a:buClr>
                <a:srgbClr val="00B0F0"/>
              </a:buClr>
              <a:defRPr>
                <a:solidFill>
                  <a:schemeClr val="bg1"/>
                </a:solidFill>
              </a:defRPr>
            </a:lvl4pPr>
            <a:lvl5pPr>
              <a:buClr>
                <a:srgbClr val="00B0F0"/>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3" name="Straight Connector 12">
            <a:extLst>
              <a:ext uri="{FF2B5EF4-FFF2-40B4-BE49-F238E27FC236}">
                <a16:creationId xmlns:a16="http://schemas.microsoft.com/office/drawing/2014/main" id="{8F58F2C7-468C-CA47-997A-859B15C1EAF8}"/>
              </a:ext>
            </a:extLst>
          </p:cNvPr>
          <p:cNvCxnSpPr/>
          <p:nvPr/>
        </p:nvCxnSpPr>
        <p:spPr>
          <a:xfrm>
            <a:off x="609600" y="6333975"/>
            <a:ext cx="10972800" cy="0"/>
          </a:xfrm>
          <a:prstGeom prst="line">
            <a:avLst/>
          </a:prstGeom>
          <a:ln w="12700">
            <a:solidFill>
              <a:schemeClr val="bg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053438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Title_Subhead_Content_Blue">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9D3C5100-8FE4-0543-B276-00D30C2B2E49}"/>
              </a:ext>
            </a:extLst>
          </p:cNvPr>
          <p:cNvPicPr>
            <a:picLocks noChangeAspect="1"/>
          </p:cNvPicPr>
          <p:nvPr/>
        </p:nvPicPr>
        <p:blipFill>
          <a:blip r:embed="rId2"/>
          <a:stretch>
            <a:fillRect/>
          </a:stretch>
        </p:blipFill>
        <p:spPr>
          <a:xfrm>
            <a:off x="0" y="0"/>
            <a:ext cx="12192000" cy="6857746"/>
          </a:xfrm>
          <a:prstGeom prst="rect">
            <a:avLst/>
          </a:prstGeom>
        </p:spPr>
      </p:pic>
      <p:sp>
        <p:nvSpPr>
          <p:cNvPr id="5" name="Footer Placeholder 4">
            <a:extLst>
              <a:ext uri="{FF2B5EF4-FFF2-40B4-BE49-F238E27FC236}">
                <a16:creationId xmlns:a16="http://schemas.microsoft.com/office/drawing/2014/main" id="{6BB90C68-BF89-6247-B24D-0969F4990FEF}"/>
              </a:ext>
            </a:extLst>
          </p:cNvPr>
          <p:cNvSpPr>
            <a:spLocks noGrp="1"/>
          </p:cNvSpPr>
          <p:nvPr>
            <p:ph type="ftr" sz="quarter" idx="11"/>
          </p:nvPr>
        </p:nvSpPr>
        <p:spPr/>
        <p:txBody>
          <a:bodyPr/>
          <a:lstStyle>
            <a:lvl1pPr>
              <a:defRPr>
                <a:solidFill>
                  <a:schemeClr val="accent1">
                    <a:lumMod val="60000"/>
                    <a:lumOff val="40000"/>
                  </a:schemeClr>
                </a:solidFill>
              </a:defRPr>
            </a:lvl1pPr>
          </a:lstStyle>
          <a:p>
            <a:endParaRPr lang="en-US"/>
          </a:p>
        </p:txBody>
      </p:sp>
      <p:sp>
        <p:nvSpPr>
          <p:cNvPr id="2" name="Title 1">
            <a:extLst>
              <a:ext uri="{FF2B5EF4-FFF2-40B4-BE49-F238E27FC236}">
                <a16:creationId xmlns:a16="http://schemas.microsoft.com/office/drawing/2014/main" id="{3F694F63-B74D-C54D-AA66-FE251EC73216}"/>
              </a:ext>
            </a:extLst>
          </p:cNvPr>
          <p:cNvSpPr>
            <a:spLocks noGrp="1"/>
          </p:cNvSpPr>
          <p:nvPr>
            <p:ph type="ctrTitle"/>
          </p:nvPr>
        </p:nvSpPr>
        <p:spPr>
          <a:xfrm>
            <a:off x="609600" y="304519"/>
            <a:ext cx="10972800" cy="584417"/>
          </a:xfrm>
        </p:spPr>
        <p:txBody>
          <a:bodyPr anchor="b"/>
          <a:lstStyle>
            <a:lvl1pPr algn="l">
              <a:defRPr sz="3996" baseline="0">
                <a:solidFill>
                  <a:schemeClr val="bg1"/>
                </a:solidFill>
              </a:defRPr>
            </a:lvl1pPr>
          </a:lstStyle>
          <a:p>
            <a:r>
              <a:rPr lang="en-US"/>
              <a:t>Click to edit Master title style</a:t>
            </a:r>
          </a:p>
        </p:txBody>
      </p:sp>
      <p:sp>
        <p:nvSpPr>
          <p:cNvPr id="3" name="Subtitle 2">
            <a:extLst>
              <a:ext uri="{FF2B5EF4-FFF2-40B4-BE49-F238E27FC236}">
                <a16:creationId xmlns:a16="http://schemas.microsoft.com/office/drawing/2014/main" id="{74070CB1-718F-0540-8FF3-808ED7BF61D8}"/>
              </a:ext>
            </a:extLst>
          </p:cNvPr>
          <p:cNvSpPr>
            <a:spLocks noGrp="1"/>
          </p:cNvSpPr>
          <p:nvPr>
            <p:ph type="subTitle" idx="1"/>
          </p:nvPr>
        </p:nvSpPr>
        <p:spPr>
          <a:xfrm>
            <a:off x="609600" y="974458"/>
            <a:ext cx="10972800" cy="298513"/>
          </a:xfrm>
        </p:spPr>
        <p:txBody>
          <a:bodyPr>
            <a:noAutofit/>
          </a:bodyPr>
          <a:lstStyle>
            <a:lvl1pPr marL="0" indent="0" algn="l">
              <a:buNone/>
              <a:defRPr sz="2398" b="0" i="0">
                <a:solidFill>
                  <a:schemeClr val="bg1"/>
                </a:solidFill>
                <a:latin typeface="Libre Franklin" pitchFamily="2" charset="77"/>
              </a:defRPr>
            </a:lvl1pPr>
            <a:lvl2pPr marL="609036" indent="0" algn="ctr">
              <a:buNone/>
              <a:defRPr sz="2664"/>
            </a:lvl2pPr>
            <a:lvl3pPr marL="1218072" indent="0" algn="ctr">
              <a:buNone/>
              <a:defRPr sz="2398"/>
            </a:lvl3pPr>
            <a:lvl4pPr marL="1827108" indent="0" algn="ctr">
              <a:buNone/>
              <a:defRPr sz="2131"/>
            </a:lvl4pPr>
            <a:lvl5pPr marL="2436144" indent="0" algn="ctr">
              <a:buNone/>
              <a:defRPr sz="2131"/>
            </a:lvl5pPr>
            <a:lvl6pPr marL="3045181" indent="0" algn="ctr">
              <a:buNone/>
              <a:defRPr sz="2131"/>
            </a:lvl6pPr>
            <a:lvl7pPr marL="3654217" indent="0" algn="ctr">
              <a:buNone/>
              <a:defRPr sz="2131"/>
            </a:lvl7pPr>
            <a:lvl8pPr marL="4263253" indent="0" algn="ctr">
              <a:buNone/>
              <a:defRPr sz="2131"/>
            </a:lvl8pPr>
            <a:lvl9pPr marL="4872289" indent="0" algn="ctr">
              <a:buNone/>
              <a:defRPr sz="2131"/>
            </a:lvl9pPr>
          </a:lstStyle>
          <a:p>
            <a:r>
              <a:rPr lang="en-US"/>
              <a:t>Click to edit Master subtitle style</a:t>
            </a:r>
          </a:p>
        </p:txBody>
      </p:sp>
      <p:sp>
        <p:nvSpPr>
          <p:cNvPr id="12" name="Slide Number Placeholder 5">
            <a:extLst>
              <a:ext uri="{FF2B5EF4-FFF2-40B4-BE49-F238E27FC236}">
                <a16:creationId xmlns:a16="http://schemas.microsoft.com/office/drawing/2014/main" id="{E923B4CF-560E-BF42-A3E5-CF5408C3A2A6}"/>
              </a:ext>
            </a:extLst>
          </p:cNvPr>
          <p:cNvSpPr>
            <a:spLocks noGrp="1"/>
          </p:cNvSpPr>
          <p:nvPr>
            <p:ph type="sldNum" sz="quarter" idx="13"/>
          </p:nvPr>
        </p:nvSpPr>
        <p:spPr>
          <a:xfrm>
            <a:off x="5791200" y="6541047"/>
            <a:ext cx="609600" cy="133988"/>
          </a:xfrm>
          <a:prstGeom prst="rect">
            <a:avLst/>
          </a:prstGeom>
        </p:spPr>
        <p:txBody>
          <a:bodyPr/>
          <a:lstStyle>
            <a:lvl1pPr>
              <a:defRPr sz="799" b="1" i="0">
                <a:solidFill>
                  <a:schemeClr val="bg1"/>
                </a:solidFill>
                <a:latin typeface="Libre Franklin SemiBold" pitchFamily="2" charset="77"/>
              </a:defRPr>
            </a:lvl1pPr>
          </a:lstStyle>
          <a:p>
            <a:fld id="{EB0B323D-CE20-464D-904E-1345C0EAAA9A}" type="slidenum">
              <a:rPr lang="en-US" smtClean="0"/>
              <a:t>‹#›</a:t>
            </a:fld>
            <a:endParaRPr lang="en-US"/>
          </a:p>
        </p:txBody>
      </p:sp>
      <p:pic>
        <p:nvPicPr>
          <p:cNvPr id="10" name="Picture 9">
            <a:extLst>
              <a:ext uri="{FF2B5EF4-FFF2-40B4-BE49-F238E27FC236}">
                <a16:creationId xmlns:a16="http://schemas.microsoft.com/office/drawing/2014/main" id="{B301C77A-1644-0749-980D-89A41039B168}"/>
              </a:ext>
            </a:extLst>
          </p:cNvPr>
          <p:cNvPicPr>
            <a:picLocks noChangeAspect="1"/>
          </p:cNvPicPr>
          <p:nvPr/>
        </p:nvPicPr>
        <p:blipFill>
          <a:blip r:embed="rId3"/>
          <a:stretch>
            <a:fillRect/>
          </a:stretch>
        </p:blipFill>
        <p:spPr>
          <a:xfrm>
            <a:off x="10368077" y="6443856"/>
            <a:ext cx="1823923" cy="414144"/>
          </a:xfrm>
          <a:prstGeom prst="rect">
            <a:avLst/>
          </a:prstGeom>
        </p:spPr>
      </p:pic>
      <p:sp>
        <p:nvSpPr>
          <p:cNvPr id="7" name="Content Placeholder 6">
            <a:extLst>
              <a:ext uri="{FF2B5EF4-FFF2-40B4-BE49-F238E27FC236}">
                <a16:creationId xmlns:a16="http://schemas.microsoft.com/office/drawing/2014/main" id="{1B884D67-BE68-8C43-8096-AEE7B3A4603A}"/>
              </a:ext>
            </a:extLst>
          </p:cNvPr>
          <p:cNvSpPr>
            <a:spLocks noGrp="1"/>
          </p:cNvSpPr>
          <p:nvPr>
            <p:ph sz="quarter" idx="15"/>
          </p:nvPr>
        </p:nvSpPr>
        <p:spPr>
          <a:xfrm>
            <a:off x="609600" y="1522590"/>
            <a:ext cx="10972800" cy="4689577"/>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3" name="Straight Connector 12">
            <a:extLst>
              <a:ext uri="{FF2B5EF4-FFF2-40B4-BE49-F238E27FC236}">
                <a16:creationId xmlns:a16="http://schemas.microsoft.com/office/drawing/2014/main" id="{B156BE3A-0005-884C-B536-966CED438E9D}"/>
              </a:ext>
            </a:extLst>
          </p:cNvPr>
          <p:cNvCxnSpPr/>
          <p:nvPr/>
        </p:nvCxnSpPr>
        <p:spPr>
          <a:xfrm>
            <a:off x="609600" y="6333975"/>
            <a:ext cx="10972800" cy="0"/>
          </a:xfrm>
          <a:prstGeom prst="line">
            <a:avLst/>
          </a:prstGeom>
          <a:ln w="12700">
            <a:solidFill>
              <a:schemeClr val="bg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3242727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2_Column_Separate">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6BB90C68-BF89-6247-B24D-0969F4990FEF}"/>
              </a:ext>
            </a:extLst>
          </p:cNvPr>
          <p:cNvSpPr>
            <a:spLocks noGrp="1"/>
          </p:cNvSpPr>
          <p:nvPr>
            <p:ph type="ftr" sz="quarter" idx="11"/>
          </p:nvPr>
        </p:nvSpPr>
        <p:spPr/>
        <p:txBody>
          <a:bodyPr/>
          <a:lstStyle>
            <a:lvl1pPr>
              <a:defRPr>
                <a:solidFill>
                  <a:schemeClr val="bg2"/>
                </a:solidFill>
              </a:defRPr>
            </a:lvl1pPr>
          </a:lstStyle>
          <a:p>
            <a:r>
              <a:rPr lang="en-US" b="1">
                <a:cs typeface="Arial" panose="020B0604020202020204" pitchFamily="34" charset="0"/>
              </a:rPr>
              <a:t>UNRESTRICTED</a:t>
            </a:r>
            <a:r>
              <a:rPr lang="en-US">
                <a:cs typeface="Arial" panose="020B0604020202020204" pitchFamily="34" charset="0"/>
              </a:rPr>
              <a:t> - Redistributable for public use</a:t>
            </a:r>
          </a:p>
          <a:p>
            <a:endParaRPr lang="en-US"/>
          </a:p>
        </p:txBody>
      </p:sp>
      <p:sp>
        <p:nvSpPr>
          <p:cNvPr id="2" name="Title 1">
            <a:extLst>
              <a:ext uri="{FF2B5EF4-FFF2-40B4-BE49-F238E27FC236}">
                <a16:creationId xmlns:a16="http://schemas.microsoft.com/office/drawing/2014/main" id="{3F694F63-B74D-C54D-AA66-FE251EC73216}"/>
              </a:ext>
            </a:extLst>
          </p:cNvPr>
          <p:cNvSpPr>
            <a:spLocks noGrp="1"/>
          </p:cNvSpPr>
          <p:nvPr>
            <p:ph type="ctrTitle"/>
          </p:nvPr>
        </p:nvSpPr>
        <p:spPr>
          <a:xfrm>
            <a:off x="609600" y="304519"/>
            <a:ext cx="10972800" cy="584417"/>
          </a:xfrm>
        </p:spPr>
        <p:txBody>
          <a:bodyPr anchor="b"/>
          <a:lstStyle>
            <a:lvl1pPr algn="l">
              <a:defRPr sz="3996" baseline="0">
                <a:solidFill>
                  <a:schemeClr val="tx2"/>
                </a:solidFill>
              </a:defRPr>
            </a:lvl1pPr>
          </a:lstStyle>
          <a:p>
            <a:r>
              <a:rPr lang="en-US"/>
              <a:t>Click to edit Master title style</a:t>
            </a:r>
          </a:p>
        </p:txBody>
      </p:sp>
      <p:sp>
        <p:nvSpPr>
          <p:cNvPr id="3" name="Subtitle 2">
            <a:extLst>
              <a:ext uri="{FF2B5EF4-FFF2-40B4-BE49-F238E27FC236}">
                <a16:creationId xmlns:a16="http://schemas.microsoft.com/office/drawing/2014/main" id="{74070CB1-718F-0540-8FF3-808ED7BF61D8}"/>
              </a:ext>
            </a:extLst>
          </p:cNvPr>
          <p:cNvSpPr>
            <a:spLocks noGrp="1"/>
          </p:cNvSpPr>
          <p:nvPr>
            <p:ph type="subTitle" idx="1"/>
          </p:nvPr>
        </p:nvSpPr>
        <p:spPr>
          <a:xfrm>
            <a:off x="609600" y="974458"/>
            <a:ext cx="10972800" cy="298513"/>
          </a:xfrm>
        </p:spPr>
        <p:txBody>
          <a:bodyPr>
            <a:noAutofit/>
          </a:bodyPr>
          <a:lstStyle>
            <a:lvl1pPr marL="0" indent="0" algn="l">
              <a:buNone/>
              <a:defRPr sz="2398" b="0" i="0">
                <a:solidFill>
                  <a:srgbClr val="45484E"/>
                </a:solidFill>
                <a:latin typeface="Libre Franklin" pitchFamily="2" charset="77"/>
              </a:defRPr>
            </a:lvl1pPr>
            <a:lvl2pPr marL="609036" indent="0" algn="ctr">
              <a:buNone/>
              <a:defRPr sz="2664"/>
            </a:lvl2pPr>
            <a:lvl3pPr marL="1218072" indent="0" algn="ctr">
              <a:buNone/>
              <a:defRPr sz="2398"/>
            </a:lvl3pPr>
            <a:lvl4pPr marL="1827108" indent="0" algn="ctr">
              <a:buNone/>
              <a:defRPr sz="2131"/>
            </a:lvl4pPr>
            <a:lvl5pPr marL="2436144" indent="0" algn="ctr">
              <a:buNone/>
              <a:defRPr sz="2131"/>
            </a:lvl5pPr>
            <a:lvl6pPr marL="3045181" indent="0" algn="ctr">
              <a:buNone/>
              <a:defRPr sz="2131"/>
            </a:lvl6pPr>
            <a:lvl7pPr marL="3654217" indent="0" algn="ctr">
              <a:buNone/>
              <a:defRPr sz="2131"/>
            </a:lvl7pPr>
            <a:lvl8pPr marL="4263253" indent="0" algn="ctr">
              <a:buNone/>
              <a:defRPr sz="2131"/>
            </a:lvl8pPr>
            <a:lvl9pPr marL="4872289" indent="0" algn="ctr">
              <a:buNone/>
              <a:defRPr sz="2131"/>
            </a:lvl9pPr>
          </a:lstStyle>
          <a:p>
            <a:r>
              <a:rPr lang="en-US"/>
              <a:t>Click to edit Master subtitle style</a:t>
            </a:r>
          </a:p>
        </p:txBody>
      </p:sp>
      <p:sp>
        <p:nvSpPr>
          <p:cNvPr id="9" name="Slide Number Placeholder 5">
            <a:extLst>
              <a:ext uri="{FF2B5EF4-FFF2-40B4-BE49-F238E27FC236}">
                <a16:creationId xmlns:a16="http://schemas.microsoft.com/office/drawing/2014/main" id="{0C577B30-E2DD-1147-9F3E-DB04889B9295}"/>
              </a:ext>
            </a:extLst>
          </p:cNvPr>
          <p:cNvSpPr>
            <a:spLocks noGrp="1"/>
          </p:cNvSpPr>
          <p:nvPr>
            <p:ph type="sldNum" sz="quarter" idx="14"/>
          </p:nvPr>
        </p:nvSpPr>
        <p:spPr>
          <a:xfrm>
            <a:off x="5791200" y="6544093"/>
            <a:ext cx="609600" cy="133988"/>
          </a:xfrm>
          <a:prstGeom prst="rect">
            <a:avLst/>
          </a:prstGeom>
        </p:spPr>
        <p:txBody>
          <a:bodyPr/>
          <a:lstStyle>
            <a:lvl1pPr>
              <a:defRPr sz="799" b="1" i="0">
                <a:solidFill>
                  <a:schemeClr val="bg2">
                    <a:lumMod val="50000"/>
                  </a:schemeClr>
                </a:solidFill>
                <a:latin typeface="Libre Franklin SemiBold" pitchFamily="2" charset="77"/>
              </a:defRPr>
            </a:lvl1pPr>
          </a:lstStyle>
          <a:p>
            <a:fld id="{EB0B323D-CE20-464D-904E-1345C0EAAA9A}" type="slidenum">
              <a:rPr lang="en-US" smtClean="0"/>
              <a:t>‹#›</a:t>
            </a:fld>
            <a:endParaRPr lang="en-US"/>
          </a:p>
        </p:txBody>
      </p:sp>
      <p:sp>
        <p:nvSpPr>
          <p:cNvPr id="12" name="Content Placeholder 11">
            <a:extLst>
              <a:ext uri="{FF2B5EF4-FFF2-40B4-BE49-F238E27FC236}">
                <a16:creationId xmlns:a16="http://schemas.microsoft.com/office/drawing/2014/main" id="{4FD4C7E4-76C9-954E-9AC5-3BDA9A448067}"/>
              </a:ext>
            </a:extLst>
          </p:cNvPr>
          <p:cNvSpPr>
            <a:spLocks noGrp="1"/>
          </p:cNvSpPr>
          <p:nvPr>
            <p:ph sz="quarter" idx="17"/>
          </p:nvPr>
        </p:nvSpPr>
        <p:spPr>
          <a:xfrm>
            <a:off x="609601" y="1522591"/>
            <a:ext cx="5340351" cy="469042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Content Placeholder 13">
            <a:extLst>
              <a:ext uri="{FF2B5EF4-FFF2-40B4-BE49-F238E27FC236}">
                <a16:creationId xmlns:a16="http://schemas.microsoft.com/office/drawing/2014/main" id="{A54B2372-2926-3641-9AE9-514FC2F6B04D}"/>
              </a:ext>
            </a:extLst>
          </p:cNvPr>
          <p:cNvSpPr>
            <a:spLocks noGrp="1"/>
          </p:cNvSpPr>
          <p:nvPr>
            <p:ph sz="quarter" idx="18"/>
          </p:nvPr>
        </p:nvSpPr>
        <p:spPr>
          <a:xfrm>
            <a:off x="6242051" y="1522591"/>
            <a:ext cx="5340349" cy="469042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410608169"/>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4_Column_Separate">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6BB90C68-BF89-6247-B24D-0969F4990FEF}"/>
              </a:ext>
            </a:extLst>
          </p:cNvPr>
          <p:cNvSpPr>
            <a:spLocks noGrp="1"/>
          </p:cNvSpPr>
          <p:nvPr>
            <p:ph type="ftr" sz="quarter" idx="11"/>
          </p:nvPr>
        </p:nvSpPr>
        <p:spPr/>
        <p:txBody>
          <a:bodyPr/>
          <a:lstStyle>
            <a:lvl1pPr>
              <a:defRPr>
                <a:solidFill>
                  <a:schemeClr val="bg2"/>
                </a:solidFill>
              </a:defRPr>
            </a:lvl1pPr>
          </a:lstStyle>
          <a:p>
            <a:r>
              <a:rPr lang="en-US" b="1">
                <a:cs typeface="Arial" panose="020B0604020202020204" pitchFamily="34" charset="0"/>
              </a:rPr>
              <a:t>UNRESTRICTED</a:t>
            </a:r>
            <a:r>
              <a:rPr lang="en-US">
                <a:cs typeface="Arial" panose="020B0604020202020204" pitchFamily="34" charset="0"/>
              </a:rPr>
              <a:t> - Redistributable for public use</a:t>
            </a:r>
          </a:p>
          <a:p>
            <a:endParaRPr lang="en-US"/>
          </a:p>
        </p:txBody>
      </p:sp>
      <p:sp>
        <p:nvSpPr>
          <p:cNvPr id="2" name="Title 1">
            <a:extLst>
              <a:ext uri="{FF2B5EF4-FFF2-40B4-BE49-F238E27FC236}">
                <a16:creationId xmlns:a16="http://schemas.microsoft.com/office/drawing/2014/main" id="{3F694F63-B74D-C54D-AA66-FE251EC73216}"/>
              </a:ext>
            </a:extLst>
          </p:cNvPr>
          <p:cNvSpPr>
            <a:spLocks noGrp="1"/>
          </p:cNvSpPr>
          <p:nvPr>
            <p:ph type="ctrTitle"/>
          </p:nvPr>
        </p:nvSpPr>
        <p:spPr>
          <a:xfrm>
            <a:off x="609600" y="304519"/>
            <a:ext cx="10972800" cy="584417"/>
          </a:xfrm>
        </p:spPr>
        <p:txBody>
          <a:bodyPr anchor="b"/>
          <a:lstStyle>
            <a:lvl1pPr algn="l">
              <a:defRPr sz="3996" baseline="0">
                <a:solidFill>
                  <a:schemeClr val="tx2"/>
                </a:solidFill>
              </a:defRPr>
            </a:lvl1pPr>
          </a:lstStyle>
          <a:p>
            <a:r>
              <a:rPr lang="en-US"/>
              <a:t>Click to edit Master title style</a:t>
            </a:r>
          </a:p>
        </p:txBody>
      </p:sp>
      <p:sp>
        <p:nvSpPr>
          <p:cNvPr id="3" name="Subtitle 2">
            <a:extLst>
              <a:ext uri="{FF2B5EF4-FFF2-40B4-BE49-F238E27FC236}">
                <a16:creationId xmlns:a16="http://schemas.microsoft.com/office/drawing/2014/main" id="{74070CB1-718F-0540-8FF3-808ED7BF61D8}"/>
              </a:ext>
            </a:extLst>
          </p:cNvPr>
          <p:cNvSpPr>
            <a:spLocks noGrp="1"/>
          </p:cNvSpPr>
          <p:nvPr>
            <p:ph type="subTitle" idx="1"/>
          </p:nvPr>
        </p:nvSpPr>
        <p:spPr>
          <a:xfrm>
            <a:off x="609600" y="974458"/>
            <a:ext cx="10972800" cy="298513"/>
          </a:xfrm>
        </p:spPr>
        <p:txBody>
          <a:bodyPr>
            <a:noAutofit/>
          </a:bodyPr>
          <a:lstStyle>
            <a:lvl1pPr marL="0" indent="0" algn="l">
              <a:buNone/>
              <a:defRPr sz="2398" b="0" i="0">
                <a:solidFill>
                  <a:srgbClr val="45484E"/>
                </a:solidFill>
                <a:latin typeface="Libre Franklin" pitchFamily="2" charset="77"/>
              </a:defRPr>
            </a:lvl1pPr>
            <a:lvl2pPr marL="609036" indent="0" algn="ctr">
              <a:buNone/>
              <a:defRPr sz="2664"/>
            </a:lvl2pPr>
            <a:lvl3pPr marL="1218072" indent="0" algn="ctr">
              <a:buNone/>
              <a:defRPr sz="2398"/>
            </a:lvl3pPr>
            <a:lvl4pPr marL="1827108" indent="0" algn="ctr">
              <a:buNone/>
              <a:defRPr sz="2131"/>
            </a:lvl4pPr>
            <a:lvl5pPr marL="2436144" indent="0" algn="ctr">
              <a:buNone/>
              <a:defRPr sz="2131"/>
            </a:lvl5pPr>
            <a:lvl6pPr marL="3045181" indent="0" algn="ctr">
              <a:buNone/>
              <a:defRPr sz="2131"/>
            </a:lvl6pPr>
            <a:lvl7pPr marL="3654217" indent="0" algn="ctr">
              <a:buNone/>
              <a:defRPr sz="2131"/>
            </a:lvl7pPr>
            <a:lvl8pPr marL="4263253" indent="0" algn="ctr">
              <a:buNone/>
              <a:defRPr sz="2131"/>
            </a:lvl8pPr>
            <a:lvl9pPr marL="4872289" indent="0" algn="ctr">
              <a:buNone/>
              <a:defRPr sz="2131"/>
            </a:lvl9pPr>
          </a:lstStyle>
          <a:p>
            <a:r>
              <a:rPr lang="en-US"/>
              <a:t>Click to edit Master subtitle style</a:t>
            </a:r>
          </a:p>
        </p:txBody>
      </p:sp>
      <p:sp>
        <p:nvSpPr>
          <p:cNvPr id="9" name="Slide Number Placeholder 5">
            <a:extLst>
              <a:ext uri="{FF2B5EF4-FFF2-40B4-BE49-F238E27FC236}">
                <a16:creationId xmlns:a16="http://schemas.microsoft.com/office/drawing/2014/main" id="{0C577B30-E2DD-1147-9F3E-DB04889B9295}"/>
              </a:ext>
            </a:extLst>
          </p:cNvPr>
          <p:cNvSpPr>
            <a:spLocks noGrp="1"/>
          </p:cNvSpPr>
          <p:nvPr>
            <p:ph type="sldNum" sz="quarter" idx="14"/>
          </p:nvPr>
        </p:nvSpPr>
        <p:spPr>
          <a:xfrm>
            <a:off x="5791200" y="6544093"/>
            <a:ext cx="609600" cy="133988"/>
          </a:xfrm>
          <a:prstGeom prst="rect">
            <a:avLst/>
          </a:prstGeom>
        </p:spPr>
        <p:txBody>
          <a:bodyPr/>
          <a:lstStyle>
            <a:lvl1pPr>
              <a:defRPr sz="799" b="1" i="0">
                <a:solidFill>
                  <a:schemeClr val="bg2">
                    <a:lumMod val="50000"/>
                  </a:schemeClr>
                </a:solidFill>
                <a:latin typeface="Libre Franklin SemiBold" pitchFamily="2" charset="77"/>
              </a:defRPr>
            </a:lvl1pPr>
          </a:lstStyle>
          <a:p>
            <a:fld id="{EB0B323D-CE20-464D-904E-1345C0EAAA9A}" type="slidenum">
              <a:rPr lang="en-US" smtClean="0"/>
              <a:t>‹#›</a:t>
            </a:fld>
            <a:endParaRPr lang="en-US"/>
          </a:p>
        </p:txBody>
      </p:sp>
      <p:sp>
        <p:nvSpPr>
          <p:cNvPr id="12" name="Content Placeholder 11">
            <a:extLst>
              <a:ext uri="{FF2B5EF4-FFF2-40B4-BE49-F238E27FC236}">
                <a16:creationId xmlns:a16="http://schemas.microsoft.com/office/drawing/2014/main" id="{4FD4C7E4-76C9-954E-9AC5-3BDA9A448067}"/>
              </a:ext>
            </a:extLst>
          </p:cNvPr>
          <p:cNvSpPr>
            <a:spLocks noGrp="1"/>
          </p:cNvSpPr>
          <p:nvPr>
            <p:ph sz="quarter" idx="17"/>
          </p:nvPr>
        </p:nvSpPr>
        <p:spPr>
          <a:xfrm>
            <a:off x="609601" y="1522591"/>
            <a:ext cx="2560320" cy="469042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Content Placeholder 13">
            <a:extLst>
              <a:ext uri="{FF2B5EF4-FFF2-40B4-BE49-F238E27FC236}">
                <a16:creationId xmlns:a16="http://schemas.microsoft.com/office/drawing/2014/main" id="{A54B2372-2926-3641-9AE9-514FC2F6B04D}"/>
              </a:ext>
            </a:extLst>
          </p:cNvPr>
          <p:cNvSpPr>
            <a:spLocks noGrp="1"/>
          </p:cNvSpPr>
          <p:nvPr>
            <p:ph sz="quarter" idx="18"/>
          </p:nvPr>
        </p:nvSpPr>
        <p:spPr>
          <a:xfrm>
            <a:off x="6242051" y="1522591"/>
            <a:ext cx="2560320" cy="469042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Content Placeholder 11">
            <a:extLst>
              <a:ext uri="{FF2B5EF4-FFF2-40B4-BE49-F238E27FC236}">
                <a16:creationId xmlns:a16="http://schemas.microsoft.com/office/drawing/2014/main" id="{AC6ACB95-BDC3-9E49-9F31-D0EA3E8C1D1A}"/>
              </a:ext>
            </a:extLst>
          </p:cNvPr>
          <p:cNvSpPr>
            <a:spLocks noGrp="1"/>
          </p:cNvSpPr>
          <p:nvPr>
            <p:ph sz="quarter" idx="19"/>
          </p:nvPr>
        </p:nvSpPr>
        <p:spPr>
          <a:xfrm>
            <a:off x="3389629" y="1522591"/>
            <a:ext cx="2560320" cy="469042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Content Placeholder 13">
            <a:extLst>
              <a:ext uri="{FF2B5EF4-FFF2-40B4-BE49-F238E27FC236}">
                <a16:creationId xmlns:a16="http://schemas.microsoft.com/office/drawing/2014/main" id="{0B87D321-3BE0-5343-BBA5-7C603A660483}"/>
              </a:ext>
            </a:extLst>
          </p:cNvPr>
          <p:cNvSpPr>
            <a:spLocks noGrp="1"/>
          </p:cNvSpPr>
          <p:nvPr>
            <p:ph sz="quarter" idx="20"/>
          </p:nvPr>
        </p:nvSpPr>
        <p:spPr>
          <a:xfrm>
            <a:off x="9022079" y="1522591"/>
            <a:ext cx="2560320" cy="469042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953290219"/>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3_Columns_Separate">
    <p:spTree>
      <p:nvGrpSpPr>
        <p:cNvPr id="1" name=""/>
        <p:cNvGrpSpPr/>
        <p:nvPr/>
      </p:nvGrpSpPr>
      <p:grpSpPr>
        <a:xfrm>
          <a:off x="0" y="0"/>
          <a:ext cx="0" cy="0"/>
          <a:chOff x="0" y="0"/>
          <a:chExt cx="0" cy="0"/>
        </a:xfrm>
      </p:grpSpPr>
      <p:sp>
        <p:nvSpPr>
          <p:cNvPr id="13" name="Content Placeholder 12">
            <a:extLst>
              <a:ext uri="{FF2B5EF4-FFF2-40B4-BE49-F238E27FC236}">
                <a16:creationId xmlns:a16="http://schemas.microsoft.com/office/drawing/2014/main" id="{C1877A64-283F-F147-8AEF-7AE25965D5F0}"/>
              </a:ext>
            </a:extLst>
          </p:cNvPr>
          <p:cNvSpPr>
            <a:spLocks noGrp="1"/>
          </p:cNvSpPr>
          <p:nvPr>
            <p:ph sz="quarter" idx="19"/>
          </p:nvPr>
        </p:nvSpPr>
        <p:spPr>
          <a:xfrm>
            <a:off x="609601" y="1522591"/>
            <a:ext cx="3450167" cy="469042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14">
            <a:extLst>
              <a:ext uri="{FF2B5EF4-FFF2-40B4-BE49-F238E27FC236}">
                <a16:creationId xmlns:a16="http://schemas.microsoft.com/office/drawing/2014/main" id="{8B362E45-3E55-DE44-94A9-3B5CE5DA3F44}"/>
              </a:ext>
            </a:extLst>
          </p:cNvPr>
          <p:cNvSpPr>
            <a:spLocks noGrp="1"/>
          </p:cNvSpPr>
          <p:nvPr>
            <p:ph sz="quarter" idx="20"/>
          </p:nvPr>
        </p:nvSpPr>
        <p:spPr>
          <a:xfrm>
            <a:off x="4370918" y="1522591"/>
            <a:ext cx="3450167" cy="469042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16">
            <a:extLst>
              <a:ext uri="{FF2B5EF4-FFF2-40B4-BE49-F238E27FC236}">
                <a16:creationId xmlns:a16="http://schemas.microsoft.com/office/drawing/2014/main" id="{B5CFF488-E554-7344-A0E6-68BBD394C8DD}"/>
              </a:ext>
            </a:extLst>
          </p:cNvPr>
          <p:cNvSpPr>
            <a:spLocks noGrp="1"/>
          </p:cNvSpPr>
          <p:nvPr>
            <p:ph sz="quarter" idx="21"/>
          </p:nvPr>
        </p:nvSpPr>
        <p:spPr>
          <a:xfrm>
            <a:off x="8131978" y="1522591"/>
            <a:ext cx="3450423" cy="469042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6BB90C68-BF89-6247-B24D-0969F4990FEF}"/>
              </a:ext>
            </a:extLst>
          </p:cNvPr>
          <p:cNvSpPr>
            <a:spLocks noGrp="1"/>
          </p:cNvSpPr>
          <p:nvPr>
            <p:ph type="ftr" sz="quarter" idx="11"/>
          </p:nvPr>
        </p:nvSpPr>
        <p:spPr/>
        <p:txBody>
          <a:bodyPr/>
          <a:lstStyle>
            <a:lvl1pPr>
              <a:defRPr>
                <a:solidFill>
                  <a:schemeClr val="bg2"/>
                </a:solidFill>
              </a:defRPr>
            </a:lvl1pPr>
          </a:lstStyle>
          <a:p>
            <a:r>
              <a:rPr lang="en-US" b="1">
                <a:cs typeface="Arial" panose="020B0604020202020204" pitchFamily="34" charset="0"/>
              </a:rPr>
              <a:t>UNRESTRICTED</a:t>
            </a:r>
            <a:r>
              <a:rPr lang="en-US">
                <a:cs typeface="Arial" panose="020B0604020202020204" pitchFamily="34" charset="0"/>
              </a:rPr>
              <a:t> - Redistributable for public use</a:t>
            </a:r>
          </a:p>
          <a:p>
            <a:endParaRPr lang="en-US"/>
          </a:p>
        </p:txBody>
      </p:sp>
      <p:sp>
        <p:nvSpPr>
          <p:cNvPr id="2" name="Title 1">
            <a:extLst>
              <a:ext uri="{FF2B5EF4-FFF2-40B4-BE49-F238E27FC236}">
                <a16:creationId xmlns:a16="http://schemas.microsoft.com/office/drawing/2014/main" id="{3F694F63-B74D-C54D-AA66-FE251EC73216}"/>
              </a:ext>
            </a:extLst>
          </p:cNvPr>
          <p:cNvSpPr>
            <a:spLocks noGrp="1"/>
          </p:cNvSpPr>
          <p:nvPr>
            <p:ph type="ctrTitle"/>
          </p:nvPr>
        </p:nvSpPr>
        <p:spPr>
          <a:xfrm>
            <a:off x="609600" y="304519"/>
            <a:ext cx="10972800" cy="584417"/>
          </a:xfrm>
        </p:spPr>
        <p:txBody>
          <a:bodyPr anchor="b"/>
          <a:lstStyle>
            <a:lvl1pPr algn="l">
              <a:defRPr sz="3996" baseline="0">
                <a:solidFill>
                  <a:schemeClr val="tx2"/>
                </a:solidFill>
              </a:defRPr>
            </a:lvl1pPr>
          </a:lstStyle>
          <a:p>
            <a:r>
              <a:rPr lang="en-US"/>
              <a:t>Click to edit Master title style</a:t>
            </a:r>
          </a:p>
        </p:txBody>
      </p:sp>
      <p:sp>
        <p:nvSpPr>
          <p:cNvPr id="3" name="Subtitle 2">
            <a:extLst>
              <a:ext uri="{FF2B5EF4-FFF2-40B4-BE49-F238E27FC236}">
                <a16:creationId xmlns:a16="http://schemas.microsoft.com/office/drawing/2014/main" id="{74070CB1-718F-0540-8FF3-808ED7BF61D8}"/>
              </a:ext>
            </a:extLst>
          </p:cNvPr>
          <p:cNvSpPr>
            <a:spLocks noGrp="1"/>
          </p:cNvSpPr>
          <p:nvPr>
            <p:ph type="subTitle" idx="1"/>
          </p:nvPr>
        </p:nvSpPr>
        <p:spPr>
          <a:xfrm>
            <a:off x="609600" y="974458"/>
            <a:ext cx="10972800" cy="298513"/>
          </a:xfrm>
        </p:spPr>
        <p:txBody>
          <a:bodyPr>
            <a:noAutofit/>
          </a:bodyPr>
          <a:lstStyle>
            <a:lvl1pPr marL="0" indent="0" algn="l">
              <a:buNone/>
              <a:defRPr sz="2398" b="0" i="0">
                <a:solidFill>
                  <a:srgbClr val="45484E"/>
                </a:solidFill>
                <a:latin typeface="Libre Franklin" pitchFamily="2" charset="77"/>
              </a:defRPr>
            </a:lvl1pPr>
            <a:lvl2pPr marL="609036" indent="0" algn="ctr">
              <a:buNone/>
              <a:defRPr sz="2664"/>
            </a:lvl2pPr>
            <a:lvl3pPr marL="1218072" indent="0" algn="ctr">
              <a:buNone/>
              <a:defRPr sz="2398"/>
            </a:lvl3pPr>
            <a:lvl4pPr marL="1827108" indent="0" algn="ctr">
              <a:buNone/>
              <a:defRPr sz="2131"/>
            </a:lvl4pPr>
            <a:lvl5pPr marL="2436144" indent="0" algn="ctr">
              <a:buNone/>
              <a:defRPr sz="2131"/>
            </a:lvl5pPr>
            <a:lvl6pPr marL="3045181" indent="0" algn="ctr">
              <a:buNone/>
              <a:defRPr sz="2131"/>
            </a:lvl6pPr>
            <a:lvl7pPr marL="3654217" indent="0" algn="ctr">
              <a:buNone/>
              <a:defRPr sz="2131"/>
            </a:lvl7pPr>
            <a:lvl8pPr marL="4263253" indent="0" algn="ctr">
              <a:buNone/>
              <a:defRPr sz="2131"/>
            </a:lvl8pPr>
            <a:lvl9pPr marL="4872289" indent="0" algn="ctr">
              <a:buNone/>
              <a:defRPr sz="2131"/>
            </a:lvl9pPr>
          </a:lstStyle>
          <a:p>
            <a:r>
              <a:rPr lang="en-US"/>
              <a:t>Click to edit Master subtitle style</a:t>
            </a:r>
          </a:p>
        </p:txBody>
      </p:sp>
      <p:sp>
        <p:nvSpPr>
          <p:cNvPr id="9" name="Slide Number Placeholder 5">
            <a:extLst>
              <a:ext uri="{FF2B5EF4-FFF2-40B4-BE49-F238E27FC236}">
                <a16:creationId xmlns:a16="http://schemas.microsoft.com/office/drawing/2014/main" id="{0C577B30-E2DD-1147-9F3E-DB04889B9295}"/>
              </a:ext>
            </a:extLst>
          </p:cNvPr>
          <p:cNvSpPr>
            <a:spLocks noGrp="1"/>
          </p:cNvSpPr>
          <p:nvPr>
            <p:ph type="sldNum" sz="quarter" idx="14"/>
          </p:nvPr>
        </p:nvSpPr>
        <p:spPr>
          <a:xfrm>
            <a:off x="5791200" y="6544093"/>
            <a:ext cx="609600" cy="133988"/>
          </a:xfrm>
          <a:prstGeom prst="rect">
            <a:avLst/>
          </a:prstGeom>
        </p:spPr>
        <p:txBody>
          <a:bodyPr/>
          <a:lstStyle>
            <a:lvl1pPr>
              <a:defRPr sz="799" b="1" i="0">
                <a:solidFill>
                  <a:schemeClr val="bg2">
                    <a:lumMod val="50000"/>
                  </a:schemeClr>
                </a:solidFill>
                <a:latin typeface="Libre Franklin SemiBold" pitchFamily="2" charset="77"/>
              </a:defRPr>
            </a:lvl1pPr>
          </a:lstStyle>
          <a:p>
            <a:fld id="{EB0B323D-CE20-464D-904E-1345C0EAAA9A}" type="slidenum">
              <a:rPr lang="en-US" smtClean="0"/>
              <a:t>‹#›</a:t>
            </a:fld>
            <a:endParaRPr lang="en-US"/>
          </a:p>
        </p:txBody>
      </p:sp>
    </p:spTree>
    <p:extLst>
      <p:ext uri="{BB962C8B-B14F-4D97-AF65-F5344CB8AC3E}">
        <p14:creationId xmlns:p14="http://schemas.microsoft.com/office/powerpoint/2010/main" val="3095829363"/>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TItle_Only">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9E4498BB-04D6-BF4F-9A84-E080C8D2E884}"/>
              </a:ext>
            </a:extLst>
          </p:cNvPr>
          <p:cNvSpPr>
            <a:spLocks noGrp="1"/>
          </p:cNvSpPr>
          <p:nvPr>
            <p:ph type="ftr" sz="quarter" idx="11"/>
          </p:nvPr>
        </p:nvSpPr>
        <p:spPr/>
        <p:txBody>
          <a:bodyPr/>
          <a:lstStyle/>
          <a:p>
            <a:r>
              <a:rPr lang="en-US" b="1">
                <a:cs typeface="Arial" panose="020B0604020202020204" pitchFamily="34" charset="0"/>
              </a:rPr>
              <a:t>UNRESTRICTED</a:t>
            </a:r>
            <a:r>
              <a:rPr lang="en-US">
                <a:cs typeface="Arial" panose="020B0604020202020204" pitchFamily="34" charset="0"/>
              </a:rPr>
              <a:t> - Redistributable for public use</a:t>
            </a:r>
          </a:p>
          <a:p>
            <a:endParaRPr lang="en-US"/>
          </a:p>
        </p:txBody>
      </p:sp>
      <p:sp>
        <p:nvSpPr>
          <p:cNvPr id="15" name="Title 14">
            <a:extLst>
              <a:ext uri="{FF2B5EF4-FFF2-40B4-BE49-F238E27FC236}">
                <a16:creationId xmlns:a16="http://schemas.microsoft.com/office/drawing/2014/main" id="{91B0DCA2-E5DD-B541-BFBC-D816A6D73128}"/>
              </a:ext>
            </a:extLst>
          </p:cNvPr>
          <p:cNvSpPr>
            <a:spLocks noGrp="1"/>
          </p:cNvSpPr>
          <p:nvPr>
            <p:ph type="title"/>
          </p:nvPr>
        </p:nvSpPr>
        <p:spPr>
          <a:xfrm>
            <a:off x="609600" y="304518"/>
            <a:ext cx="10972800" cy="588223"/>
          </a:xfrm>
        </p:spPr>
        <p:txBody>
          <a:bodyPr/>
          <a:lstStyle>
            <a:lvl1pPr>
              <a:defRPr>
                <a:solidFill>
                  <a:schemeClr val="tx2"/>
                </a:solidFill>
              </a:defRPr>
            </a:lvl1pPr>
          </a:lstStyle>
          <a:p>
            <a:r>
              <a:rPr lang="en-US"/>
              <a:t>Click to edit Master title style</a:t>
            </a:r>
          </a:p>
        </p:txBody>
      </p:sp>
      <p:sp>
        <p:nvSpPr>
          <p:cNvPr id="9" name="Slide Number Placeholder 5">
            <a:extLst>
              <a:ext uri="{FF2B5EF4-FFF2-40B4-BE49-F238E27FC236}">
                <a16:creationId xmlns:a16="http://schemas.microsoft.com/office/drawing/2014/main" id="{5FEB8184-DF43-764B-A0A7-B66C12BD4FD2}"/>
              </a:ext>
            </a:extLst>
          </p:cNvPr>
          <p:cNvSpPr>
            <a:spLocks noGrp="1"/>
          </p:cNvSpPr>
          <p:nvPr>
            <p:ph type="sldNum" sz="quarter" idx="14"/>
          </p:nvPr>
        </p:nvSpPr>
        <p:spPr>
          <a:xfrm>
            <a:off x="5791200" y="6541047"/>
            <a:ext cx="609600" cy="133988"/>
          </a:xfrm>
          <a:prstGeom prst="rect">
            <a:avLst/>
          </a:prstGeom>
        </p:spPr>
        <p:txBody>
          <a:bodyPr/>
          <a:lstStyle>
            <a:lvl1pPr>
              <a:defRPr sz="799" b="1" i="0">
                <a:solidFill>
                  <a:schemeClr val="bg2">
                    <a:lumMod val="50000"/>
                  </a:schemeClr>
                </a:solidFill>
                <a:latin typeface="Libre Franklin SemiBold" pitchFamily="2" charset="77"/>
              </a:defRPr>
            </a:lvl1pPr>
          </a:lstStyle>
          <a:p>
            <a:fld id="{EB0B323D-CE20-464D-904E-1345C0EAAA9A}" type="slidenum">
              <a:rPr lang="en-US" smtClean="0"/>
              <a:t>‹#›</a:t>
            </a:fld>
            <a:endParaRPr lang="en-US"/>
          </a:p>
        </p:txBody>
      </p:sp>
    </p:spTree>
    <p:extLst>
      <p:ext uri="{BB962C8B-B14F-4D97-AF65-F5344CB8AC3E}">
        <p14:creationId xmlns:p14="http://schemas.microsoft.com/office/powerpoint/2010/main" val="1533175684"/>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1557C734-5149-FF42-BA51-67CF9B6A2DFB}"/>
              </a:ext>
            </a:extLst>
          </p:cNvPr>
          <p:cNvSpPr/>
          <p:nvPr/>
        </p:nvSpPr>
        <p:spPr>
          <a:xfrm>
            <a:off x="492525" y="6180960"/>
            <a:ext cx="11350279" cy="56373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398"/>
          </a:p>
        </p:txBody>
      </p:sp>
    </p:spTree>
    <p:extLst>
      <p:ext uri="{BB962C8B-B14F-4D97-AF65-F5344CB8AC3E}">
        <p14:creationId xmlns:p14="http://schemas.microsoft.com/office/powerpoint/2010/main" val="145382347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matchingName="Title and body">
  <p:cSld name="Title and body">
    <p:spTree>
      <p:nvGrpSpPr>
        <p:cNvPr id="1" name="Shape 50"/>
        <p:cNvGrpSpPr/>
        <p:nvPr/>
      </p:nvGrpSpPr>
      <p:grpSpPr>
        <a:xfrm>
          <a:off x="0" y="0"/>
          <a:ext cx="0" cy="0"/>
          <a:chOff x="0" y="0"/>
          <a:chExt cx="0" cy="0"/>
        </a:xfrm>
      </p:grpSpPr>
      <p:sp>
        <p:nvSpPr>
          <p:cNvPr id="3" name="Google Shape;51;p51">
            <a:extLst>
              <a:ext uri="{FF2B5EF4-FFF2-40B4-BE49-F238E27FC236}">
                <a16:creationId xmlns:a16="http://schemas.microsoft.com/office/drawing/2014/main" id="{6886D0C5-D525-584B-AFB6-D1EF69333B2A}"/>
              </a:ext>
            </a:extLst>
          </p:cNvPr>
          <p:cNvSpPr>
            <a:spLocks noChangeArrowheads="1"/>
          </p:cNvSpPr>
          <p:nvPr/>
        </p:nvSpPr>
        <p:spPr bwMode="auto">
          <a:xfrm>
            <a:off x="0" y="6391275"/>
            <a:ext cx="12192000" cy="466725"/>
          </a:xfrm>
          <a:prstGeom prst="rect">
            <a:avLst/>
          </a:prstGeom>
          <a:solidFill>
            <a:srgbClr val="5CC0E9"/>
          </a:solidFill>
          <a:ln>
            <a:noFill/>
          </a:ln>
          <a:extLst>
            <a:ext uri="{91240B29-F687-4F45-9708-019B960494DF}">
              <a14:hiddenLine xmlns:a14="http://schemas.microsoft.com/office/drawing/2010/main" w="9525">
                <a:solidFill>
                  <a:srgbClr val="000000"/>
                </a:solidFill>
                <a:miter lim="800000"/>
                <a:headEnd/>
                <a:tailEnd/>
              </a14:hiddenLine>
            </a:ext>
          </a:extLst>
        </p:spPr>
        <p:txBody>
          <a:bodyPr lIns="25400" tIns="25400" rIns="25400" bIns="2540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eaLnBrk="1" hangingPunct="1">
              <a:defRPr/>
            </a:pPr>
            <a:endParaRPr lang="en-US" altLang="en-US" sz="1600">
              <a:solidFill>
                <a:srgbClr val="FFFFFF"/>
              </a:solidFill>
              <a:latin typeface="Corbel" panose="020B0503020204020204" pitchFamily="34" charset="0"/>
              <a:sym typeface="Corbel" panose="020B0503020204020204" pitchFamily="34" charset="0"/>
            </a:endParaRPr>
          </a:p>
        </p:txBody>
      </p:sp>
      <p:sp>
        <p:nvSpPr>
          <p:cNvPr id="4" name="Google Shape;54;p51">
            <a:extLst>
              <a:ext uri="{FF2B5EF4-FFF2-40B4-BE49-F238E27FC236}">
                <a16:creationId xmlns:a16="http://schemas.microsoft.com/office/drawing/2014/main" id="{FA534C31-E8A0-DD47-AEFC-2F5D24D4632E}"/>
              </a:ext>
            </a:extLst>
          </p:cNvPr>
          <p:cNvSpPr txBox="1"/>
          <p:nvPr/>
        </p:nvSpPr>
        <p:spPr>
          <a:xfrm>
            <a:off x="449263" y="6592888"/>
            <a:ext cx="7304087" cy="131762"/>
          </a:xfrm>
          <a:prstGeom prst="rect">
            <a:avLst/>
          </a:prstGeom>
          <a:noFill/>
          <a:ln>
            <a:noFill/>
          </a:ln>
        </p:spPr>
        <p:txBody>
          <a:bodyPr spcFirstLastPara="1" lIns="0" tIns="0" rIns="0" bIns="0" anchor="ctr"/>
          <a:lstStyle/>
          <a:p>
            <a:pPr eaLnBrk="1" fontAlgn="auto" hangingPunct="1">
              <a:spcBef>
                <a:spcPts val="0"/>
              </a:spcBef>
              <a:spcAft>
                <a:spcPts val="0"/>
              </a:spcAft>
              <a:buClr>
                <a:srgbClr val="000000"/>
              </a:buClr>
              <a:buFont typeface="Arial"/>
              <a:buNone/>
              <a:defRPr/>
            </a:pPr>
            <a:r>
              <a:rPr lang="en-US" sz="667" kern="0">
                <a:solidFill>
                  <a:schemeClr val="lt1"/>
                </a:solidFill>
                <a:latin typeface="Helvetica Neue"/>
                <a:ea typeface="Helvetica Neue"/>
                <a:cs typeface="Helvetica Neue"/>
                <a:sym typeface="Helvetica Neue"/>
              </a:rPr>
              <a:t>COPYRIGHT © 2018. APERVITA IS A REGISTERED TRADEMARK OF APERVITA, INC.</a:t>
            </a:r>
            <a:endParaRPr kern="0">
              <a:latin typeface="Arial"/>
              <a:ea typeface="Arial"/>
              <a:cs typeface="Arial"/>
              <a:sym typeface="Arial"/>
            </a:endParaRPr>
          </a:p>
        </p:txBody>
      </p:sp>
      <p:sp>
        <p:nvSpPr>
          <p:cNvPr id="52" name="Google Shape;52;p51"/>
          <p:cNvSpPr txBox="1">
            <a:spLocks noGrp="1"/>
          </p:cNvSpPr>
          <p:nvPr>
            <p:ph type="title"/>
          </p:nvPr>
        </p:nvSpPr>
        <p:spPr>
          <a:xfrm>
            <a:off x="304800" y="975360"/>
            <a:ext cx="11582400" cy="525456"/>
          </a:xfrm>
          <a:prstGeom prst="rect">
            <a:avLst/>
          </a:prstGeom>
          <a:noFill/>
          <a:ln>
            <a:noFill/>
          </a:ln>
        </p:spPr>
        <p:txBody>
          <a:bodyPr spcFirstLastPara="1" tIns="91425" bIns="91425" anchor="t">
            <a:normAutofit/>
          </a:bodyPr>
          <a:lstStyle>
            <a:lvl1pPr lvl="0" algn="l">
              <a:lnSpc>
                <a:spcPct val="100000"/>
              </a:lnSpc>
              <a:spcBef>
                <a:spcPts val="0"/>
              </a:spcBef>
              <a:spcAft>
                <a:spcPts val="0"/>
              </a:spcAft>
              <a:buClr>
                <a:srgbClr val="066D9F"/>
              </a:buClr>
              <a:buSzPts val="2800"/>
              <a:buFont typeface="Raleway"/>
              <a:buNone/>
              <a:defRPr sz="1867" b="1" i="0">
                <a:solidFill>
                  <a:srgbClr val="066D9F"/>
                </a:solidFill>
                <a:latin typeface="Raleway"/>
                <a:ea typeface="Raleway"/>
                <a:cs typeface="Raleway"/>
                <a:sym typeface="Raleway"/>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5" name="Google Shape;53;p51">
            <a:extLst>
              <a:ext uri="{FF2B5EF4-FFF2-40B4-BE49-F238E27FC236}">
                <a16:creationId xmlns:a16="http://schemas.microsoft.com/office/drawing/2014/main" id="{E4954B2F-045B-BB49-9B81-FAFE8096A7FD}"/>
              </a:ext>
            </a:extLst>
          </p:cNvPr>
          <p:cNvSpPr txBox="1">
            <a:spLocks noGrp="1"/>
          </p:cNvSpPr>
          <p:nvPr>
            <p:ph type="sldNum" idx="10"/>
          </p:nvPr>
        </p:nvSpPr>
        <p:spPr>
          <a:xfrm>
            <a:off x="57150" y="6559550"/>
            <a:ext cx="242888" cy="200025"/>
          </a:xfrm>
        </p:spPr>
        <p:txBody>
          <a:bodyPr spcFirstLastPara="1" lIns="0" tIns="0" rIns="0" bIns="0">
            <a:noAutofit/>
          </a:bodyPr>
          <a:lstStyle>
            <a:lvl1pPr marL="0" lvl="0" indent="0" algn="r" fontAlgn="auto">
              <a:spcBef>
                <a:spcPts val="0"/>
              </a:spcBef>
              <a:spcAft>
                <a:spcPts val="0"/>
              </a:spcAft>
              <a:buClr>
                <a:schemeClr val="lt1"/>
              </a:buClr>
              <a:buSzPts val="667"/>
              <a:buFont typeface="Helvetica Neue"/>
              <a:buNone/>
              <a:defRPr sz="667" b="0" i="0" kern="0">
                <a:solidFill>
                  <a:schemeClr val="lt1"/>
                </a:solidFill>
                <a:latin typeface="Helvetica Neue"/>
                <a:ea typeface="Helvetica Neue"/>
                <a:cs typeface="Helvetica Neue"/>
                <a:sym typeface="Helvetica Neue"/>
              </a:defRPr>
            </a:lvl1pPr>
            <a:lvl2pPr marL="0" lvl="1" indent="0" algn="r">
              <a:buClr>
                <a:schemeClr val="lt1"/>
              </a:buClr>
              <a:buSzPts val="667"/>
              <a:buFont typeface="Helvetica Neue"/>
              <a:buNone/>
              <a:defRPr sz="667" b="0" i="0">
                <a:solidFill>
                  <a:schemeClr val="lt1"/>
                </a:solidFill>
                <a:latin typeface="Helvetica Neue"/>
                <a:ea typeface="Helvetica Neue"/>
                <a:cs typeface="Helvetica Neue"/>
                <a:sym typeface="Helvetica Neue"/>
              </a:defRPr>
            </a:lvl2pPr>
            <a:lvl3pPr marL="0" lvl="2" indent="0" algn="r">
              <a:buClr>
                <a:schemeClr val="lt1"/>
              </a:buClr>
              <a:buSzPts val="667"/>
              <a:buFont typeface="Helvetica Neue"/>
              <a:buNone/>
              <a:defRPr sz="667" b="0" i="0">
                <a:solidFill>
                  <a:schemeClr val="lt1"/>
                </a:solidFill>
                <a:latin typeface="Helvetica Neue"/>
                <a:ea typeface="Helvetica Neue"/>
                <a:cs typeface="Helvetica Neue"/>
                <a:sym typeface="Helvetica Neue"/>
              </a:defRPr>
            </a:lvl3pPr>
            <a:lvl4pPr marL="0" lvl="3" indent="0" algn="r">
              <a:buClr>
                <a:schemeClr val="lt1"/>
              </a:buClr>
              <a:buSzPts val="667"/>
              <a:buFont typeface="Helvetica Neue"/>
              <a:buNone/>
              <a:defRPr sz="667" b="0" i="0">
                <a:solidFill>
                  <a:schemeClr val="lt1"/>
                </a:solidFill>
                <a:latin typeface="Helvetica Neue"/>
                <a:ea typeface="Helvetica Neue"/>
                <a:cs typeface="Helvetica Neue"/>
                <a:sym typeface="Helvetica Neue"/>
              </a:defRPr>
            </a:lvl4pPr>
            <a:lvl5pPr marL="0" lvl="4" indent="0" algn="r">
              <a:buClr>
                <a:schemeClr val="lt1"/>
              </a:buClr>
              <a:buSzPts val="667"/>
              <a:buFont typeface="Helvetica Neue"/>
              <a:buNone/>
              <a:defRPr sz="667" b="0" i="0">
                <a:solidFill>
                  <a:schemeClr val="lt1"/>
                </a:solidFill>
                <a:latin typeface="Helvetica Neue"/>
                <a:ea typeface="Helvetica Neue"/>
                <a:cs typeface="Helvetica Neue"/>
                <a:sym typeface="Helvetica Neue"/>
              </a:defRPr>
            </a:lvl5pPr>
            <a:lvl6pPr marL="0" lvl="5" indent="0" algn="r">
              <a:buClr>
                <a:schemeClr val="lt1"/>
              </a:buClr>
              <a:buSzPts val="667"/>
              <a:buFont typeface="Helvetica Neue"/>
              <a:buNone/>
              <a:defRPr sz="667" b="0" i="0">
                <a:solidFill>
                  <a:schemeClr val="lt1"/>
                </a:solidFill>
                <a:latin typeface="Helvetica Neue"/>
                <a:ea typeface="Helvetica Neue"/>
                <a:cs typeface="Helvetica Neue"/>
                <a:sym typeface="Helvetica Neue"/>
              </a:defRPr>
            </a:lvl6pPr>
            <a:lvl7pPr marL="0" lvl="6" indent="0" algn="r">
              <a:buClr>
                <a:schemeClr val="lt1"/>
              </a:buClr>
              <a:buSzPts val="667"/>
              <a:buFont typeface="Helvetica Neue"/>
              <a:buNone/>
              <a:defRPr sz="667" b="0" i="0">
                <a:solidFill>
                  <a:schemeClr val="lt1"/>
                </a:solidFill>
                <a:latin typeface="Helvetica Neue"/>
                <a:ea typeface="Helvetica Neue"/>
                <a:cs typeface="Helvetica Neue"/>
                <a:sym typeface="Helvetica Neue"/>
              </a:defRPr>
            </a:lvl7pPr>
            <a:lvl8pPr marL="0" lvl="7" indent="0" algn="r">
              <a:buClr>
                <a:schemeClr val="lt1"/>
              </a:buClr>
              <a:buSzPts val="667"/>
              <a:buFont typeface="Helvetica Neue"/>
              <a:buNone/>
              <a:defRPr sz="667" b="0" i="0">
                <a:solidFill>
                  <a:schemeClr val="lt1"/>
                </a:solidFill>
                <a:latin typeface="Helvetica Neue"/>
                <a:ea typeface="Helvetica Neue"/>
                <a:cs typeface="Helvetica Neue"/>
                <a:sym typeface="Helvetica Neue"/>
              </a:defRPr>
            </a:lvl8pPr>
            <a:lvl9pPr marL="0" lvl="8" indent="0" algn="r">
              <a:buClr>
                <a:schemeClr val="lt1"/>
              </a:buClr>
              <a:buSzPts val="667"/>
              <a:buFont typeface="Helvetica Neue"/>
              <a:buNone/>
              <a:defRPr sz="667" b="0" i="0">
                <a:solidFill>
                  <a:schemeClr val="lt1"/>
                </a:solidFill>
                <a:latin typeface="Helvetica Neue"/>
                <a:ea typeface="Helvetica Neue"/>
                <a:cs typeface="Helvetica Neue"/>
                <a:sym typeface="Helvetica Neue"/>
              </a:defRPr>
            </a:lvl9pPr>
          </a:lstStyle>
          <a:p>
            <a:pPr>
              <a:defRPr/>
            </a:pPr>
            <a:fld id="{CAA19AC0-8FDC-004A-B0C3-143567054F8B}" type="slidenum">
              <a:rPr lang="en-US"/>
              <a:pPr>
                <a:defRPr/>
              </a:pPr>
              <a:t>‹#›</a:t>
            </a:fld>
            <a:endParaRPr/>
          </a:p>
        </p:txBody>
      </p:sp>
    </p:spTree>
    <p:extLst>
      <p:ext uri="{BB962C8B-B14F-4D97-AF65-F5344CB8AC3E}">
        <p14:creationId xmlns:p14="http://schemas.microsoft.com/office/powerpoint/2010/main" val="296266439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C77352-91D1-4121-BB7A-2AB4AE897756}"/>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E82629F-0F99-4380-831D-0DBEC5F43F99}"/>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11F1F334-9EBE-4C27-A481-58C8BC1DFD9E}"/>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3CDD0D0-92BB-4FDE-A952-E16EE0A5CD4A}"/>
              </a:ext>
            </a:extLst>
          </p:cNvPr>
          <p:cNvSpPr>
            <a:spLocks noGrp="1"/>
          </p:cNvSpPr>
          <p:nvPr>
            <p:ph type="dt" sz="half" idx="10"/>
          </p:nvPr>
        </p:nvSpPr>
        <p:spPr/>
        <p:txBody>
          <a:bodyPr/>
          <a:lstStyle/>
          <a:p>
            <a:fld id="{E2205C7E-E005-491B-A9D7-6D5167BCE7F9}" type="datetimeFigureOut">
              <a:rPr lang="en-US" smtClean="0"/>
              <a:t>7/22/20</a:t>
            </a:fld>
            <a:endParaRPr lang="en-US"/>
          </a:p>
        </p:txBody>
      </p:sp>
      <p:sp>
        <p:nvSpPr>
          <p:cNvPr id="6" name="Footer Placeholder 5">
            <a:extLst>
              <a:ext uri="{FF2B5EF4-FFF2-40B4-BE49-F238E27FC236}">
                <a16:creationId xmlns:a16="http://schemas.microsoft.com/office/drawing/2014/main" id="{08CA0CD9-3308-4501-AE32-70A9665B6D2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7E87BB5-CA2A-44C3-9194-1A8B63C6B1B1}"/>
              </a:ext>
            </a:extLst>
          </p:cNvPr>
          <p:cNvSpPr>
            <a:spLocks noGrp="1"/>
          </p:cNvSpPr>
          <p:nvPr>
            <p:ph type="sldNum" sz="quarter" idx="12"/>
          </p:nvPr>
        </p:nvSpPr>
        <p:spPr/>
        <p:txBody>
          <a:bodyPr/>
          <a:lstStyle/>
          <a:p>
            <a:fld id="{A363F450-9038-44D2-B899-464E6F18557B}" type="slidenum">
              <a:rPr lang="en-US" smtClean="0"/>
              <a:t>‹#›</a:t>
            </a:fld>
            <a:endParaRPr lang="en-US"/>
          </a:p>
        </p:txBody>
      </p:sp>
    </p:spTree>
    <p:extLst>
      <p:ext uri="{BB962C8B-B14F-4D97-AF65-F5344CB8AC3E}">
        <p14:creationId xmlns:p14="http://schemas.microsoft.com/office/powerpoint/2010/main" val="1506088831"/>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D788DC0D-FDFB-884E-8C42-1B95E0C5054F}"/>
              </a:ext>
            </a:extLst>
          </p:cNvPr>
          <p:cNvPicPr>
            <a:picLocks noChangeAspect="1"/>
          </p:cNvPicPr>
          <p:nvPr userDrawn="1"/>
        </p:nvPicPr>
        <p:blipFill>
          <a:blip r:embed="rId2">
            <a:alphaModFix amt="35000"/>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tretch>
            <a:fillRect/>
          </a:stretch>
        </p:blipFill>
        <p:spPr>
          <a:xfrm>
            <a:off x="3806047" y="-34559"/>
            <a:ext cx="10287360" cy="6858000"/>
          </a:xfrm>
          <a:prstGeom prst="rect">
            <a:avLst/>
          </a:prstGeom>
        </p:spPr>
      </p:pic>
      <p:sp>
        <p:nvSpPr>
          <p:cNvPr id="6" name="CustomShape 1">
            <a:extLst>
              <a:ext uri="{FF2B5EF4-FFF2-40B4-BE49-F238E27FC236}">
                <a16:creationId xmlns:a16="http://schemas.microsoft.com/office/drawing/2014/main" id="{C0CD1485-6EB4-5C4F-9D30-8E03760E32A5}"/>
              </a:ext>
            </a:extLst>
          </p:cNvPr>
          <p:cNvSpPr/>
          <p:nvPr userDrawn="1"/>
        </p:nvSpPr>
        <p:spPr>
          <a:xfrm>
            <a:off x="-2718235" y="-2210227"/>
            <a:ext cx="9068544" cy="9068227"/>
          </a:xfrm>
          <a:custGeom>
            <a:avLst/>
            <a:gdLst/>
            <a:ahLst/>
            <a:cxnLst/>
            <a:rect l="l" t="t" r="r" b="b"/>
            <a:pathLst>
              <a:path w="21600" h="21600">
                <a:moveTo>
                  <a:pt x="10800" y="0"/>
                </a:moveTo>
                <a:lnTo>
                  <a:pt x="0" y="8260"/>
                </a:lnTo>
                <a:lnTo>
                  <a:pt x="4230" y="21600"/>
                </a:lnTo>
                <a:lnTo>
                  <a:pt x="17370" y="21600"/>
                </a:lnTo>
                <a:lnTo>
                  <a:pt x="21600" y="8260"/>
                </a:lnTo>
                <a:lnTo>
                  <a:pt x="10800" y="0"/>
                </a:lnTo>
                <a:close/>
              </a:path>
            </a:pathLst>
          </a:custGeom>
          <a:gradFill flip="none" rotWithShape="1">
            <a:gsLst>
              <a:gs pos="0">
                <a:srgbClr val="2E88CA">
                  <a:shade val="30000"/>
                  <a:satMod val="115000"/>
                </a:srgbClr>
              </a:gs>
              <a:gs pos="50000">
                <a:srgbClr val="2E88CA">
                  <a:shade val="67500"/>
                  <a:satMod val="115000"/>
                </a:srgbClr>
              </a:gs>
              <a:gs pos="100000">
                <a:srgbClr val="2E88CA">
                  <a:shade val="100000"/>
                  <a:satMod val="115000"/>
                </a:srgbClr>
              </a:gs>
            </a:gsLst>
            <a:path path="circle">
              <a:fillToRect l="100000" b="100000"/>
            </a:path>
            <a:tileRect t="-100000" r="-100000"/>
          </a:gradFill>
          <a:ln>
            <a:noFill/>
          </a:ln>
        </p:spPr>
        <p:style>
          <a:lnRef idx="0">
            <a:scrgbClr r="0" g="0" b="0"/>
          </a:lnRef>
          <a:fillRef idx="0">
            <a:scrgbClr r="0" g="0" b="0"/>
          </a:fillRef>
          <a:effectRef idx="0">
            <a:scrgbClr r="0" g="0" b="0"/>
          </a:effectRef>
          <a:fontRef idx="minor"/>
        </p:style>
      </p:sp>
      <p:pic>
        <p:nvPicPr>
          <p:cNvPr id="7" name="Picture 6">
            <a:extLst>
              <a:ext uri="{FF2B5EF4-FFF2-40B4-BE49-F238E27FC236}">
                <a16:creationId xmlns:a16="http://schemas.microsoft.com/office/drawing/2014/main" id="{02C9A569-6A61-714D-AD18-1BBB89D4E832}"/>
              </a:ext>
            </a:extLst>
          </p:cNvPr>
          <p:cNvPicPr/>
          <p:nvPr userDrawn="1"/>
        </p:nvPicPr>
        <p:blipFill>
          <a:blip r:embed="rId4"/>
          <a:stretch/>
        </p:blipFill>
        <p:spPr>
          <a:xfrm>
            <a:off x="5229173" y="3538820"/>
            <a:ext cx="6801408" cy="3247111"/>
          </a:xfrm>
          <a:prstGeom prst="rect">
            <a:avLst/>
          </a:prstGeom>
          <a:ln>
            <a:noFill/>
          </a:ln>
        </p:spPr>
      </p:pic>
      <p:pic>
        <p:nvPicPr>
          <p:cNvPr id="8" name="Picture 7">
            <a:extLst>
              <a:ext uri="{FF2B5EF4-FFF2-40B4-BE49-F238E27FC236}">
                <a16:creationId xmlns:a16="http://schemas.microsoft.com/office/drawing/2014/main" id="{1B2E507C-A657-2B43-9415-978A8E67DC2C}"/>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5471305" y="-357440"/>
            <a:ext cx="7418880" cy="2042809"/>
          </a:xfrm>
          <a:prstGeom prst="rect">
            <a:avLst/>
          </a:prstGeom>
        </p:spPr>
      </p:pic>
    </p:spTree>
    <p:extLst>
      <p:ext uri="{BB962C8B-B14F-4D97-AF65-F5344CB8AC3E}">
        <p14:creationId xmlns:p14="http://schemas.microsoft.com/office/powerpoint/2010/main" val="3344223526"/>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sp>
        <p:nvSpPr>
          <p:cNvPr id="2" name="CustomShape 1">
            <a:extLst>
              <a:ext uri="{FF2B5EF4-FFF2-40B4-BE49-F238E27FC236}">
                <a16:creationId xmlns:a16="http://schemas.microsoft.com/office/drawing/2014/main" id="{19BC43CE-4F1F-2E42-962E-26143624560F}"/>
              </a:ext>
            </a:extLst>
          </p:cNvPr>
          <p:cNvSpPr/>
          <p:nvPr userDrawn="1"/>
        </p:nvSpPr>
        <p:spPr>
          <a:xfrm>
            <a:off x="0" y="407430"/>
            <a:ext cx="12191244" cy="1244566"/>
          </a:xfrm>
          <a:prstGeom prst="rect">
            <a:avLst/>
          </a:prstGeom>
          <a:gradFill flip="none" rotWithShape="1">
            <a:gsLst>
              <a:gs pos="0">
                <a:srgbClr val="2E88CA">
                  <a:shade val="30000"/>
                  <a:satMod val="115000"/>
                </a:srgbClr>
              </a:gs>
              <a:gs pos="50000">
                <a:srgbClr val="2E88CA">
                  <a:shade val="67500"/>
                  <a:satMod val="115000"/>
                </a:srgbClr>
              </a:gs>
              <a:gs pos="100000">
                <a:srgbClr val="2E88CA">
                  <a:shade val="100000"/>
                  <a:satMod val="115000"/>
                </a:srgbClr>
              </a:gs>
            </a:gsLst>
            <a:lin ang="8100000" scaled="1"/>
            <a:tileRect/>
          </a:gradFill>
          <a:ln>
            <a:noFill/>
          </a:ln>
        </p:spPr>
        <p:style>
          <a:lnRef idx="0">
            <a:scrgbClr r="0" g="0" b="0"/>
          </a:lnRef>
          <a:fillRef idx="0">
            <a:scrgbClr r="0" g="0" b="0"/>
          </a:fillRef>
          <a:effectRef idx="0">
            <a:scrgbClr r="0" g="0" b="0"/>
          </a:effectRef>
          <a:fontRef idx="minor"/>
        </p:style>
      </p:sp>
      <p:pic>
        <p:nvPicPr>
          <p:cNvPr id="4" name="Picture 3">
            <a:extLst>
              <a:ext uri="{FF2B5EF4-FFF2-40B4-BE49-F238E27FC236}">
                <a16:creationId xmlns:a16="http://schemas.microsoft.com/office/drawing/2014/main" id="{57EB096C-F901-644F-9F07-F60CC58E7584}"/>
              </a:ext>
            </a:extLst>
          </p:cNvPr>
          <p:cNvPicPr/>
          <p:nvPr userDrawn="1"/>
        </p:nvPicPr>
        <p:blipFill>
          <a:blip r:embed="rId2">
            <a:alphaModFix amt="20000"/>
          </a:blip>
          <a:stretch/>
        </p:blipFill>
        <p:spPr>
          <a:xfrm>
            <a:off x="4755456" y="-760535"/>
            <a:ext cx="7472362" cy="7949284"/>
          </a:xfrm>
          <a:prstGeom prst="rect">
            <a:avLst/>
          </a:prstGeom>
          <a:ln>
            <a:noFill/>
          </a:ln>
        </p:spPr>
      </p:pic>
      <p:pic>
        <p:nvPicPr>
          <p:cNvPr id="6" name="Picture 5">
            <a:extLst>
              <a:ext uri="{FF2B5EF4-FFF2-40B4-BE49-F238E27FC236}">
                <a16:creationId xmlns:a16="http://schemas.microsoft.com/office/drawing/2014/main" id="{2797FCAE-CF1C-1E43-9E1A-03F70546953D}"/>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273601" y="649827"/>
            <a:ext cx="2220288" cy="769674"/>
          </a:xfrm>
          <a:prstGeom prst="rect">
            <a:avLst/>
          </a:prstGeom>
        </p:spPr>
      </p:pic>
    </p:spTree>
    <p:extLst>
      <p:ext uri="{BB962C8B-B14F-4D97-AF65-F5344CB8AC3E}">
        <p14:creationId xmlns:p14="http://schemas.microsoft.com/office/powerpoint/2010/main" val="3630354353"/>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8_Title Slide">
    <p:spTree>
      <p:nvGrpSpPr>
        <p:cNvPr id="1" name=""/>
        <p:cNvGrpSpPr/>
        <p:nvPr/>
      </p:nvGrpSpPr>
      <p:grpSpPr>
        <a:xfrm>
          <a:off x="0" y="0"/>
          <a:ext cx="0" cy="0"/>
          <a:chOff x="0" y="0"/>
          <a:chExt cx="0" cy="0"/>
        </a:xfrm>
      </p:grpSpPr>
      <p:sp>
        <p:nvSpPr>
          <p:cNvPr id="2" name="CustomShape 1">
            <a:extLst>
              <a:ext uri="{FF2B5EF4-FFF2-40B4-BE49-F238E27FC236}">
                <a16:creationId xmlns:a16="http://schemas.microsoft.com/office/drawing/2014/main" id="{19BC43CE-4F1F-2E42-962E-26143624560F}"/>
              </a:ext>
            </a:extLst>
          </p:cNvPr>
          <p:cNvSpPr/>
          <p:nvPr userDrawn="1"/>
        </p:nvSpPr>
        <p:spPr>
          <a:xfrm>
            <a:off x="0" y="407430"/>
            <a:ext cx="12191244" cy="1244566"/>
          </a:xfrm>
          <a:prstGeom prst="rect">
            <a:avLst/>
          </a:prstGeom>
          <a:gradFill flip="none" rotWithShape="1">
            <a:gsLst>
              <a:gs pos="0">
                <a:srgbClr val="2E88CA">
                  <a:shade val="30000"/>
                  <a:satMod val="115000"/>
                </a:srgbClr>
              </a:gs>
              <a:gs pos="50000">
                <a:srgbClr val="2E88CA">
                  <a:shade val="67500"/>
                  <a:satMod val="115000"/>
                </a:srgbClr>
              </a:gs>
              <a:gs pos="100000">
                <a:srgbClr val="2E88CA">
                  <a:shade val="100000"/>
                  <a:satMod val="115000"/>
                </a:srgbClr>
              </a:gs>
            </a:gsLst>
            <a:lin ang="8100000" scaled="1"/>
            <a:tileRect/>
          </a:gradFill>
          <a:ln>
            <a:noFill/>
          </a:ln>
        </p:spPr>
        <p:style>
          <a:lnRef idx="0">
            <a:scrgbClr r="0" g="0" b="0"/>
          </a:lnRef>
          <a:fillRef idx="0">
            <a:scrgbClr r="0" g="0" b="0"/>
          </a:fillRef>
          <a:effectRef idx="0">
            <a:scrgbClr r="0" g="0" b="0"/>
          </a:effectRef>
          <a:fontRef idx="minor"/>
        </p:style>
      </p:sp>
      <p:pic>
        <p:nvPicPr>
          <p:cNvPr id="4" name="Picture 3">
            <a:extLst>
              <a:ext uri="{FF2B5EF4-FFF2-40B4-BE49-F238E27FC236}">
                <a16:creationId xmlns:a16="http://schemas.microsoft.com/office/drawing/2014/main" id="{57EB096C-F901-644F-9F07-F60CC58E7584}"/>
              </a:ext>
            </a:extLst>
          </p:cNvPr>
          <p:cNvPicPr/>
          <p:nvPr userDrawn="1"/>
        </p:nvPicPr>
        <p:blipFill>
          <a:blip r:embed="rId2">
            <a:alphaModFix amt="20000"/>
          </a:blip>
          <a:stretch/>
        </p:blipFill>
        <p:spPr>
          <a:xfrm>
            <a:off x="4755456" y="-871981"/>
            <a:ext cx="7472362" cy="7949284"/>
          </a:xfrm>
          <a:prstGeom prst="rect">
            <a:avLst/>
          </a:prstGeom>
          <a:ln>
            <a:noFill/>
          </a:ln>
        </p:spPr>
      </p:pic>
      <p:pic>
        <p:nvPicPr>
          <p:cNvPr id="6" name="Picture 5">
            <a:extLst>
              <a:ext uri="{FF2B5EF4-FFF2-40B4-BE49-F238E27FC236}">
                <a16:creationId xmlns:a16="http://schemas.microsoft.com/office/drawing/2014/main" id="{2797FCAE-CF1C-1E43-9E1A-03F70546953D}"/>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273601" y="649827"/>
            <a:ext cx="2220288" cy="769674"/>
          </a:xfrm>
          <a:prstGeom prst="rect">
            <a:avLst/>
          </a:prstGeom>
        </p:spPr>
      </p:pic>
      <p:sp>
        <p:nvSpPr>
          <p:cNvPr id="5" name="Picture Placeholder 4">
            <a:extLst>
              <a:ext uri="{FF2B5EF4-FFF2-40B4-BE49-F238E27FC236}">
                <a16:creationId xmlns:a16="http://schemas.microsoft.com/office/drawing/2014/main" id="{D8CF695C-48C0-4AC7-81D9-7BD9D0C9CAEA}"/>
              </a:ext>
            </a:extLst>
          </p:cNvPr>
          <p:cNvSpPr>
            <a:spLocks noGrp="1"/>
          </p:cNvSpPr>
          <p:nvPr>
            <p:ph type="pic" sz="quarter" idx="10"/>
          </p:nvPr>
        </p:nvSpPr>
        <p:spPr>
          <a:xfrm>
            <a:off x="865251" y="2220424"/>
            <a:ext cx="3386880" cy="3463559"/>
          </a:xfrm>
        </p:spPr>
        <p:txBody>
          <a:bodyPr/>
          <a:lstStyle/>
          <a:p>
            <a:endParaRPr lang="en-US"/>
          </a:p>
        </p:txBody>
      </p:sp>
      <p:sp>
        <p:nvSpPr>
          <p:cNvPr id="8" name="Text Placeholder 7">
            <a:extLst>
              <a:ext uri="{FF2B5EF4-FFF2-40B4-BE49-F238E27FC236}">
                <a16:creationId xmlns:a16="http://schemas.microsoft.com/office/drawing/2014/main" id="{B0754867-9232-4FC7-9541-4DC59ACD2E4D}"/>
              </a:ext>
            </a:extLst>
          </p:cNvPr>
          <p:cNvSpPr>
            <a:spLocks noGrp="1"/>
          </p:cNvSpPr>
          <p:nvPr>
            <p:ph type="body" sz="quarter" idx="11"/>
          </p:nvPr>
        </p:nvSpPr>
        <p:spPr>
          <a:xfrm>
            <a:off x="4552321" y="2221363"/>
            <a:ext cx="5066879" cy="3463559"/>
          </a:xfrm>
        </p:spPr>
        <p:txBody>
          <a:bodyPr/>
          <a:lstStyle>
            <a:lvl1pPr>
              <a:defRPr>
                <a:latin typeface="Arial" panose="020B0604020202020204" pitchFamily="34" charset="0"/>
                <a:cs typeface="Arial" panose="020B0604020202020204" pitchFamily="34" charset="0"/>
              </a:defRPr>
            </a:lvl1pPr>
            <a:lvl2pPr>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487321881"/>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6_Title Slide">
    <p:spTree>
      <p:nvGrpSpPr>
        <p:cNvPr id="1" name=""/>
        <p:cNvGrpSpPr/>
        <p:nvPr/>
      </p:nvGrpSpPr>
      <p:grpSpPr>
        <a:xfrm>
          <a:off x="0" y="0"/>
          <a:ext cx="0" cy="0"/>
          <a:chOff x="0" y="0"/>
          <a:chExt cx="0" cy="0"/>
        </a:xfrm>
      </p:grpSpPr>
      <p:sp>
        <p:nvSpPr>
          <p:cNvPr id="2" name="CustomShape 1">
            <a:extLst>
              <a:ext uri="{FF2B5EF4-FFF2-40B4-BE49-F238E27FC236}">
                <a16:creationId xmlns:a16="http://schemas.microsoft.com/office/drawing/2014/main" id="{19BC43CE-4F1F-2E42-962E-26143624560F}"/>
              </a:ext>
            </a:extLst>
          </p:cNvPr>
          <p:cNvSpPr/>
          <p:nvPr userDrawn="1"/>
        </p:nvSpPr>
        <p:spPr>
          <a:xfrm>
            <a:off x="0" y="0"/>
            <a:ext cx="12191244" cy="6858000"/>
          </a:xfrm>
          <a:prstGeom prst="rect">
            <a:avLst/>
          </a:prstGeom>
          <a:gradFill flip="none" rotWithShape="1">
            <a:gsLst>
              <a:gs pos="0">
                <a:srgbClr val="2E88CA">
                  <a:shade val="30000"/>
                  <a:satMod val="115000"/>
                </a:srgbClr>
              </a:gs>
              <a:gs pos="50000">
                <a:srgbClr val="2E88CA">
                  <a:shade val="67500"/>
                  <a:satMod val="115000"/>
                </a:srgbClr>
              </a:gs>
              <a:gs pos="100000">
                <a:srgbClr val="2E88CA">
                  <a:shade val="100000"/>
                  <a:satMod val="115000"/>
                </a:srgbClr>
              </a:gs>
            </a:gsLst>
            <a:lin ang="8100000" scaled="1"/>
            <a:tileRect/>
          </a:gradFill>
          <a:ln>
            <a:noFill/>
          </a:ln>
        </p:spPr>
        <p:style>
          <a:lnRef idx="0">
            <a:scrgbClr r="0" g="0" b="0"/>
          </a:lnRef>
          <a:fillRef idx="0">
            <a:scrgbClr r="0" g="0" b="0"/>
          </a:fillRef>
          <a:effectRef idx="0">
            <a:scrgbClr r="0" g="0" b="0"/>
          </a:effectRef>
          <a:fontRef idx="minor"/>
        </p:style>
      </p:sp>
      <p:pic>
        <p:nvPicPr>
          <p:cNvPr id="4" name="Picture 3">
            <a:extLst>
              <a:ext uri="{FF2B5EF4-FFF2-40B4-BE49-F238E27FC236}">
                <a16:creationId xmlns:a16="http://schemas.microsoft.com/office/drawing/2014/main" id="{57EB096C-F901-644F-9F07-F60CC58E7584}"/>
              </a:ext>
            </a:extLst>
          </p:cNvPr>
          <p:cNvPicPr/>
          <p:nvPr userDrawn="1"/>
        </p:nvPicPr>
        <p:blipFill>
          <a:blip r:embed="rId2">
            <a:alphaModFix amt="20000"/>
          </a:blip>
          <a:stretch/>
        </p:blipFill>
        <p:spPr>
          <a:xfrm>
            <a:off x="4755456" y="-760535"/>
            <a:ext cx="7472362" cy="7949284"/>
          </a:xfrm>
          <a:prstGeom prst="rect">
            <a:avLst/>
          </a:prstGeom>
          <a:ln>
            <a:noFill/>
          </a:ln>
        </p:spPr>
      </p:pic>
      <p:pic>
        <p:nvPicPr>
          <p:cNvPr id="6" name="Picture 5">
            <a:extLst>
              <a:ext uri="{FF2B5EF4-FFF2-40B4-BE49-F238E27FC236}">
                <a16:creationId xmlns:a16="http://schemas.microsoft.com/office/drawing/2014/main" id="{2797FCAE-CF1C-1E43-9E1A-03F70546953D}"/>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273601" y="649827"/>
            <a:ext cx="2220288" cy="769674"/>
          </a:xfrm>
          <a:prstGeom prst="rect">
            <a:avLst/>
          </a:prstGeom>
        </p:spPr>
      </p:pic>
    </p:spTree>
    <p:extLst>
      <p:ext uri="{BB962C8B-B14F-4D97-AF65-F5344CB8AC3E}">
        <p14:creationId xmlns:p14="http://schemas.microsoft.com/office/powerpoint/2010/main" val="4023618285"/>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3_Title Slid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CC8415A-0CBA-D240-ACB4-2EAC0F2EBD8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273600" y="642529"/>
            <a:ext cx="2253522" cy="781193"/>
          </a:xfrm>
          <a:prstGeom prst="rect">
            <a:avLst/>
          </a:prstGeom>
        </p:spPr>
      </p:pic>
    </p:spTree>
    <p:extLst>
      <p:ext uri="{BB962C8B-B14F-4D97-AF65-F5344CB8AC3E}">
        <p14:creationId xmlns:p14="http://schemas.microsoft.com/office/powerpoint/2010/main" val="646063736"/>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4_Title Slid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90CE28-662E-8746-B342-77E9E42B3464}"/>
              </a:ext>
            </a:extLst>
          </p:cNvPr>
          <p:cNvPicPr/>
          <p:nvPr userDrawn="1"/>
        </p:nvPicPr>
        <p:blipFill>
          <a:blip r:embed="rId2">
            <a:alphaModFix amt="20000"/>
          </a:blip>
          <a:stretch/>
        </p:blipFill>
        <p:spPr>
          <a:xfrm>
            <a:off x="4849503" y="-663529"/>
            <a:ext cx="7472362" cy="7949284"/>
          </a:xfrm>
          <a:prstGeom prst="rect">
            <a:avLst/>
          </a:prstGeom>
          <a:ln>
            <a:noFill/>
          </a:ln>
        </p:spPr>
      </p:pic>
      <p:pic>
        <p:nvPicPr>
          <p:cNvPr id="5" name="Picture 4">
            <a:extLst>
              <a:ext uri="{FF2B5EF4-FFF2-40B4-BE49-F238E27FC236}">
                <a16:creationId xmlns:a16="http://schemas.microsoft.com/office/drawing/2014/main" id="{8B97CD18-CF41-314C-AEEA-902AF880B8A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273601" y="649827"/>
            <a:ext cx="2220288" cy="769674"/>
          </a:xfrm>
          <a:prstGeom prst="rect">
            <a:avLst/>
          </a:prstGeom>
        </p:spPr>
      </p:pic>
    </p:spTree>
    <p:extLst>
      <p:ext uri="{BB962C8B-B14F-4D97-AF65-F5344CB8AC3E}">
        <p14:creationId xmlns:p14="http://schemas.microsoft.com/office/powerpoint/2010/main" val="1764553117"/>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5_Title Slide">
    <p:spTree>
      <p:nvGrpSpPr>
        <p:cNvPr id="1" name=""/>
        <p:cNvGrpSpPr/>
        <p:nvPr/>
      </p:nvGrpSpPr>
      <p:grpSpPr>
        <a:xfrm>
          <a:off x="0" y="0"/>
          <a:ext cx="0" cy="0"/>
          <a:chOff x="0" y="0"/>
          <a:chExt cx="0" cy="0"/>
        </a:xfrm>
      </p:grpSpPr>
      <p:pic>
        <p:nvPicPr>
          <p:cNvPr id="4" name="Graphic 3" descr="Questions">
            <a:extLst>
              <a:ext uri="{FF2B5EF4-FFF2-40B4-BE49-F238E27FC236}">
                <a16:creationId xmlns:a16="http://schemas.microsoft.com/office/drawing/2014/main" id="{49726D8E-9AEB-BC43-B825-D7FAEADFB109}"/>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2268319" y="-773893"/>
            <a:ext cx="8364318" cy="8364026"/>
          </a:xfrm>
          <a:prstGeom prst="rect">
            <a:avLst/>
          </a:prstGeom>
        </p:spPr>
      </p:pic>
      <p:sp>
        <p:nvSpPr>
          <p:cNvPr id="2" name="TextShape 1">
            <a:extLst>
              <a:ext uri="{FF2B5EF4-FFF2-40B4-BE49-F238E27FC236}">
                <a16:creationId xmlns:a16="http://schemas.microsoft.com/office/drawing/2014/main" id="{A876B651-2EB3-274E-8079-9ADB89061996}"/>
              </a:ext>
            </a:extLst>
          </p:cNvPr>
          <p:cNvSpPr txBox="1"/>
          <p:nvPr userDrawn="1"/>
        </p:nvSpPr>
        <p:spPr>
          <a:xfrm>
            <a:off x="162431" y="2350870"/>
            <a:ext cx="11595510" cy="1310948"/>
          </a:xfrm>
          <a:prstGeom prst="rect">
            <a:avLst/>
          </a:prstGeom>
          <a:noFill/>
          <a:ln>
            <a:noFill/>
          </a:ln>
        </p:spPr>
        <p:txBody>
          <a:bodyPr lIns="108847" tIns="54423" rIns="108847" bIns="54423">
            <a:noAutofit/>
          </a:bodyPr>
          <a:lstStyle/>
          <a:p>
            <a:pPr algn="ctr"/>
            <a:r>
              <a:rPr lang="en-US" sz="10643" b="0" strike="noStrike" spc="-1" dirty="0">
                <a:solidFill>
                  <a:srgbClr val="2E88CA"/>
                </a:solidFill>
                <a:latin typeface="Arial" panose="020B0604020202020204" pitchFamily="34" charset="0"/>
                <a:cs typeface="Arial" panose="020B0604020202020204" pitchFamily="34" charset="0"/>
              </a:rPr>
              <a:t>Q &amp; A</a:t>
            </a:r>
          </a:p>
        </p:txBody>
      </p:sp>
      <p:pic>
        <p:nvPicPr>
          <p:cNvPr id="3" name="Picture 2">
            <a:extLst>
              <a:ext uri="{FF2B5EF4-FFF2-40B4-BE49-F238E27FC236}">
                <a16:creationId xmlns:a16="http://schemas.microsoft.com/office/drawing/2014/main" id="{F4A14774-59B6-A947-847A-1CAC2537845B}"/>
              </a:ext>
            </a:extLst>
          </p:cNvPr>
          <p:cNvPicPr/>
          <p:nvPr userDrawn="1"/>
        </p:nvPicPr>
        <p:blipFill>
          <a:blip r:embed="rId4">
            <a:alphaModFix amt="20000"/>
          </a:blip>
          <a:stretch/>
        </p:blipFill>
        <p:spPr>
          <a:xfrm>
            <a:off x="4755456" y="-663529"/>
            <a:ext cx="7472362" cy="7949284"/>
          </a:xfrm>
          <a:prstGeom prst="rect">
            <a:avLst/>
          </a:prstGeom>
          <a:ln>
            <a:noFill/>
          </a:ln>
        </p:spPr>
      </p:pic>
      <p:pic>
        <p:nvPicPr>
          <p:cNvPr id="5" name="Picture 4">
            <a:extLst>
              <a:ext uri="{FF2B5EF4-FFF2-40B4-BE49-F238E27FC236}">
                <a16:creationId xmlns:a16="http://schemas.microsoft.com/office/drawing/2014/main" id="{469EF590-8716-694E-A1DB-8D1A2F3813C3}"/>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9273600" y="642529"/>
            <a:ext cx="2253522" cy="781193"/>
          </a:xfrm>
          <a:prstGeom prst="rect">
            <a:avLst/>
          </a:prstGeom>
        </p:spPr>
      </p:pic>
    </p:spTree>
    <p:extLst>
      <p:ext uri="{BB962C8B-B14F-4D97-AF65-F5344CB8AC3E}">
        <p14:creationId xmlns:p14="http://schemas.microsoft.com/office/powerpoint/2010/main" val="3497752264"/>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7_Title Slide">
    <p:spTree>
      <p:nvGrpSpPr>
        <p:cNvPr id="1" name=""/>
        <p:cNvGrpSpPr/>
        <p:nvPr/>
      </p:nvGrpSpPr>
      <p:grpSpPr>
        <a:xfrm>
          <a:off x="0" y="0"/>
          <a:ext cx="0" cy="0"/>
          <a:chOff x="0" y="0"/>
          <a:chExt cx="0" cy="0"/>
        </a:xfrm>
      </p:grpSpPr>
      <p:sp>
        <p:nvSpPr>
          <p:cNvPr id="2" name="TextShape 1">
            <a:extLst>
              <a:ext uri="{FF2B5EF4-FFF2-40B4-BE49-F238E27FC236}">
                <a16:creationId xmlns:a16="http://schemas.microsoft.com/office/drawing/2014/main" id="{A876B651-2EB3-274E-8079-9ADB89061996}"/>
              </a:ext>
            </a:extLst>
          </p:cNvPr>
          <p:cNvSpPr txBox="1"/>
          <p:nvPr userDrawn="1"/>
        </p:nvSpPr>
        <p:spPr>
          <a:xfrm>
            <a:off x="162431" y="2350870"/>
            <a:ext cx="11595510" cy="1310948"/>
          </a:xfrm>
          <a:prstGeom prst="rect">
            <a:avLst/>
          </a:prstGeom>
          <a:noFill/>
          <a:ln>
            <a:noFill/>
          </a:ln>
        </p:spPr>
        <p:txBody>
          <a:bodyPr lIns="108847" tIns="54423" rIns="108847" bIns="54423">
            <a:noAutofit/>
          </a:bodyPr>
          <a:lstStyle/>
          <a:p>
            <a:pPr algn="ctr"/>
            <a:r>
              <a:rPr lang="en-US" sz="10643" b="0" strike="noStrike" spc="-1" dirty="0">
                <a:solidFill>
                  <a:srgbClr val="2E88CA"/>
                </a:solidFill>
                <a:latin typeface="Arial" panose="020B0604020202020204" pitchFamily="34" charset="0"/>
                <a:cs typeface="Arial" panose="020B0604020202020204" pitchFamily="34" charset="0"/>
              </a:rPr>
              <a:t>Thank you</a:t>
            </a:r>
          </a:p>
        </p:txBody>
      </p:sp>
      <p:pic>
        <p:nvPicPr>
          <p:cNvPr id="3" name="Picture 2">
            <a:extLst>
              <a:ext uri="{FF2B5EF4-FFF2-40B4-BE49-F238E27FC236}">
                <a16:creationId xmlns:a16="http://schemas.microsoft.com/office/drawing/2014/main" id="{F4A14774-59B6-A947-847A-1CAC2537845B}"/>
              </a:ext>
            </a:extLst>
          </p:cNvPr>
          <p:cNvPicPr/>
          <p:nvPr userDrawn="1"/>
        </p:nvPicPr>
        <p:blipFill>
          <a:blip r:embed="rId2">
            <a:alphaModFix amt="20000"/>
          </a:blip>
          <a:stretch/>
        </p:blipFill>
        <p:spPr>
          <a:xfrm>
            <a:off x="4755456" y="-663529"/>
            <a:ext cx="7472362" cy="7949284"/>
          </a:xfrm>
          <a:prstGeom prst="rect">
            <a:avLst/>
          </a:prstGeom>
          <a:ln>
            <a:noFill/>
          </a:ln>
        </p:spPr>
      </p:pic>
      <p:pic>
        <p:nvPicPr>
          <p:cNvPr id="5" name="Picture 4">
            <a:extLst>
              <a:ext uri="{FF2B5EF4-FFF2-40B4-BE49-F238E27FC236}">
                <a16:creationId xmlns:a16="http://schemas.microsoft.com/office/drawing/2014/main" id="{469EF590-8716-694E-A1DB-8D1A2F3813C3}"/>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273600" y="642529"/>
            <a:ext cx="2253522" cy="781193"/>
          </a:xfrm>
          <a:prstGeom prst="rect">
            <a:avLst/>
          </a:prstGeom>
        </p:spPr>
      </p:pic>
    </p:spTree>
    <p:extLst>
      <p:ext uri="{BB962C8B-B14F-4D97-AF65-F5344CB8AC3E}">
        <p14:creationId xmlns:p14="http://schemas.microsoft.com/office/powerpoint/2010/main" val="400979286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BCDDB9-DBD8-43AC-A9A6-C546A082C15E}"/>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7DA5BFA5-4C07-4DA0-9FBE-F057CC5A2EF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A0DC3445-CDBB-4B20-801D-87002951CFB8}"/>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D5477094-7734-4F93-AFE6-AE86AE95E12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0117D938-ABF2-49A2-9E1A-2647270CE0A9}"/>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18BB10F0-6AD4-431B-8206-0F9B34DFC9E8}"/>
              </a:ext>
            </a:extLst>
          </p:cNvPr>
          <p:cNvSpPr>
            <a:spLocks noGrp="1"/>
          </p:cNvSpPr>
          <p:nvPr>
            <p:ph type="dt" sz="half" idx="10"/>
          </p:nvPr>
        </p:nvSpPr>
        <p:spPr/>
        <p:txBody>
          <a:bodyPr/>
          <a:lstStyle/>
          <a:p>
            <a:fld id="{E2205C7E-E005-491B-A9D7-6D5167BCE7F9}" type="datetimeFigureOut">
              <a:rPr lang="en-US" smtClean="0"/>
              <a:t>7/22/20</a:t>
            </a:fld>
            <a:endParaRPr lang="en-US"/>
          </a:p>
        </p:txBody>
      </p:sp>
      <p:sp>
        <p:nvSpPr>
          <p:cNvPr id="8" name="Footer Placeholder 7">
            <a:extLst>
              <a:ext uri="{FF2B5EF4-FFF2-40B4-BE49-F238E27FC236}">
                <a16:creationId xmlns:a16="http://schemas.microsoft.com/office/drawing/2014/main" id="{492A7CCD-35A5-42ED-A1EB-A55E6D3B0C34}"/>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B47F3CA9-5C5C-4198-A7DA-A13754F0F48C}"/>
              </a:ext>
            </a:extLst>
          </p:cNvPr>
          <p:cNvSpPr>
            <a:spLocks noGrp="1"/>
          </p:cNvSpPr>
          <p:nvPr>
            <p:ph type="sldNum" sz="quarter" idx="12"/>
          </p:nvPr>
        </p:nvSpPr>
        <p:spPr/>
        <p:txBody>
          <a:bodyPr/>
          <a:lstStyle/>
          <a:p>
            <a:fld id="{A363F450-9038-44D2-B899-464E6F18557B}" type="slidenum">
              <a:rPr lang="en-US" smtClean="0"/>
              <a:t>‹#›</a:t>
            </a:fld>
            <a:endParaRPr lang="en-US"/>
          </a:p>
        </p:txBody>
      </p:sp>
    </p:spTree>
    <p:extLst>
      <p:ext uri="{BB962C8B-B14F-4D97-AF65-F5344CB8AC3E}">
        <p14:creationId xmlns:p14="http://schemas.microsoft.com/office/powerpoint/2010/main" val="249839865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079EC3-680A-444A-824C-DD1F2C27A8D6}"/>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48DD82CC-12E4-4DF3-A9FC-749C34746A88}"/>
              </a:ext>
            </a:extLst>
          </p:cNvPr>
          <p:cNvSpPr>
            <a:spLocks noGrp="1"/>
          </p:cNvSpPr>
          <p:nvPr>
            <p:ph type="dt" sz="half" idx="10"/>
          </p:nvPr>
        </p:nvSpPr>
        <p:spPr/>
        <p:txBody>
          <a:bodyPr/>
          <a:lstStyle/>
          <a:p>
            <a:fld id="{E2205C7E-E005-491B-A9D7-6D5167BCE7F9}" type="datetimeFigureOut">
              <a:rPr lang="en-US" smtClean="0"/>
              <a:t>7/22/20</a:t>
            </a:fld>
            <a:endParaRPr lang="en-US"/>
          </a:p>
        </p:txBody>
      </p:sp>
      <p:sp>
        <p:nvSpPr>
          <p:cNvPr id="4" name="Footer Placeholder 3">
            <a:extLst>
              <a:ext uri="{FF2B5EF4-FFF2-40B4-BE49-F238E27FC236}">
                <a16:creationId xmlns:a16="http://schemas.microsoft.com/office/drawing/2014/main" id="{64A741F0-A231-4383-947C-28C798FF36F8}"/>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473E6BAD-759E-4DB6-A47A-C3B3ADCFDCD8}"/>
              </a:ext>
            </a:extLst>
          </p:cNvPr>
          <p:cNvSpPr>
            <a:spLocks noGrp="1"/>
          </p:cNvSpPr>
          <p:nvPr>
            <p:ph type="sldNum" sz="quarter" idx="12"/>
          </p:nvPr>
        </p:nvSpPr>
        <p:spPr/>
        <p:txBody>
          <a:bodyPr/>
          <a:lstStyle/>
          <a:p>
            <a:fld id="{A363F450-9038-44D2-B899-464E6F18557B}" type="slidenum">
              <a:rPr lang="en-US" smtClean="0"/>
              <a:t>‹#›</a:t>
            </a:fld>
            <a:endParaRPr lang="en-US"/>
          </a:p>
        </p:txBody>
      </p:sp>
    </p:spTree>
    <p:extLst>
      <p:ext uri="{BB962C8B-B14F-4D97-AF65-F5344CB8AC3E}">
        <p14:creationId xmlns:p14="http://schemas.microsoft.com/office/powerpoint/2010/main" val="1990226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1C69560-E956-432A-8751-FF8B0F5D1DEC}"/>
              </a:ext>
            </a:extLst>
          </p:cNvPr>
          <p:cNvSpPr>
            <a:spLocks noGrp="1"/>
          </p:cNvSpPr>
          <p:nvPr>
            <p:ph type="dt" sz="half" idx="10"/>
          </p:nvPr>
        </p:nvSpPr>
        <p:spPr/>
        <p:txBody>
          <a:bodyPr/>
          <a:lstStyle/>
          <a:p>
            <a:fld id="{E2205C7E-E005-491B-A9D7-6D5167BCE7F9}" type="datetimeFigureOut">
              <a:rPr lang="en-US" smtClean="0"/>
              <a:t>7/22/20</a:t>
            </a:fld>
            <a:endParaRPr lang="en-US"/>
          </a:p>
        </p:txBody>
      </p:sp>
      <p:sp>
        <p:nvSpPr>
          <p:cNvPr id="3" name="Footer Placeholder 2">
            <a:extLst>
              <a:ext uri="{FF2B5EF4-FFF2-40B4-BE49-F238E27FC236}">
                <a16:creationId xmlns:a16="http://schemas.microsoft.com/office/drawing/2014/main" id="{AE1D11F4-6285-4E26-A2C7-BBDBCDF8AE29}"/>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3F4805B3-A82A-4D53-8642-F32C8B1770D2}"/>
              </a:ext>
            </a:extLst>
          </p:cNvPr>
          <p:cNvSpPr>
            <a:spLocks noGrp="1"/>
          </p:cNvSpPr>
          <p:nvPr>
            <p:ph type="sldNum" sz="quarter" idx="12"/>
          </p:nvPr>
        </p:nvSpPr>
        <p:spPr/>
        <p:txBody>
          <a:bodyPr/>
          <a:lstStyle/>
          <a:p>
            <a:fld id="{A363F450-9038-44D2-B899-464E6F18557B}" type="slidenum">
              <a:rPr lang="en-US" smtClean="0"/>
              <a:t>‹#›</a:t>
            </a:fld>
            <a:endParaRPr lang="en-US"/>
          </a:p>
        </p:txBody>
      </p:sp>
    </p:spTree>
    <p:extLst>
      <p:ext uri="{BB962C8B-B14F-4D97-AF65-F5344CB8AC3E}">
        <p14:creationId xmlns:p14="http://schemas.microsoft.com/office/powerpoint/2010/main" val="15847586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9A1D54-CC7A-4F11-A402-383B21DA779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0DEA11C5-BE1C-4DAD-914E-73D0E105933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2CF22067-93E1-4ECE-B03A-50B5321A0B5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79EE462E-5590-4595-BC8F-8F221A2B5740}"/>
              </a:ext>
            </a:extLst>
          </p:cNvPr>
          <p:cNvSpPr>
            <a:spLocks noGrp="1"/>
          </p:cNvSpPr>
          <p:nvPr>
            <p:ph type="dt" sz="half" idx="10"/>
          </p:nvPr>
        </p:nvSpPr>
        <p:spPr/>
        <p:txBody>
          <a:bodyPr/>
          <a:lstStyle/>
          <a:p>
            <a:fld id="{E2205C7E-E005-491B-A9D7-6D5167BCE7F9}" type="datetimeFigureOut">
              <a:rPr lang="en-US" smtClean="0"/>
              <a:t>7/22/20</a:t>
            </a:fld>
            <a:endParaRPr lang="en-US"/>
          </a:p>
        </p:txBody>
      </p:sp>
      <p:sp>
        <p:nvSpPr>
          <p:cNvPr id="6" name="Footer Placeholder 5">
            <a:extLst>
              <a:ext uri="{FF2B5EF4-FFF2-40B4-BE49-F238E27FC236}">
                <a16:creationId xmlns:a16="http://schemas.microsoft.com/office/drawing/2014/main" id="{46A2630D-713D-4014-B5D1-E566D8F056A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35A05FE-CB7C-4DCB-A335-4E6171ED5194}"/>
              </a:ext>
            </a:extLst>
          </p:cNvPr>
          <p:cNvSpPr>
            <a:spLocks noGrp="1"/>
          </p:cNvSpPr>
          <p:nvPr>
            <p:ph type="sldNum" sz="quarter" idx="12"/>
          </p:nvPr>
        </p:nvSpPr>
        <p:spPr/>
        <p:txBody>
          <a:bodyPr/>
          <a:lstStyle/>
          <a:p>
            <a:fld id="{A363F450-9038-44D2-B899-464E6F18557B}" type="slidenum">
              <a:rPr lang="en-US" smtClean="0"/>
              <a:t>‹#›</a:t>
            </a:fld>
            <a:endParaRPr lang="en-US"/>
          </a:p>
        </p:txBody>
      </p:sp>
    </p:spTree>
    <p:extLst>
      <p:ext uri="{BB962C8B-B14F-4D97-AF65-F5344CB8AC3E}">
        <p14:creationId xmlns:p14="http://schemas.microsoft.com/office/powerpoint/2010/main" val="29465496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E0BA49-B0C2-4911-A627-CBE8F0C8646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CC1343CC-939D-4257-ABD1-16B8EC15CA6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284000CD-95F9-46A3-93B4-0DF1FE1D8E8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FA909D4-47AB-4044-B171-8E0F6BB41BD8}"/>
              </a:ext>
            </a:extLst>
          </p:cNvPr>
          <p:cNvSpPr>
            <a:spLocks noGrp="1"/>
          </p:cNvSpPr>
          <p:nvPr>
            <p:ph type="dt" sz="half" idx="10"/>
          </p:nvPr>
        </p:nvSpPr>
        <p:spPr/>
        <p:txBody>
          <a:bodyPr/>
          <a:lstStyle/>
          <a:p>
            <a:fld id="{E2205C7E-E005-491B-A9D7-6D5167BCE7F9}" type="datetimeFigureOut">
              <a:rPr lang="en-US" smtClean="0"/>
              <a:t>7/22/20</a:t>
            </a:fld>
            <a:endParaRPr lang="en-US"/>
          </a:p>
        </p:txBody>
      </p:sp>
      <p:sp>
        <p:nvSpPr>
          <p:cNvPr id="6" name="Footer Placeholder 5">
            <a:extLst>
              <a:ext uri="{FF2B5EF4-FFF2-40B4-BE49-F238E27FC236}">
                <a16:creationId xmlns:a16="http://schemas.microsoft.com/office/drawing/2014/main" id="{64764D5E-34CD-4682-BCA2-C46C1E3126F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D23BB13-C6F0-42E3-A3C8-1AC474621F7F}"/>
              </a:ext>
            </a:extLst>
          </p:cNvPr>
          <p:cNvSpPr>
            <a:spLocks noGrp="1"/>
          </p:cNvSpPr>
          <p:nvPr>
            <p:ph type="sldNum" sz="quarter" idx="12"/>
          </p:nvPr>
        </p:nvSpPr>
        <p:spPr/>
        <p:txBody>
          <a:bodyPr/>
          <a:lstStyle/>
          <a:p>
            <a:fld id="{A363F450-9038-44D2-B899-464E6F18557B}" type="slidenum">
              <a:rPr lang="en-US" smtClean="0"/>
              <a:t>‹#›</a:t>
            </a:fld>
            <a:endParaRPr lang="en-US"/>
          </a:p>
        </p:txBody>
      </p:sp>
    </p:spTree>
    <p:extLst>
      <p:ext uri="{BB962C8B-B14F-4D97-AF65-F5344CB8AC3E}">
        <p14:creationId xmlns:p14="http://schemas.microsoft.com/office/powerpoint/2010/main" val="158746542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theme" Target="../theme/theme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9.xml"/><Relationship Id="rId13" Type="http://schemas.openxmlformats.org/officeDocument/2006/relationships/slideLayout" Target="../slideLayouts/slideLayout34.xml"/><Relationship Id="rId18" Type="http://schemas.openxmlformats.org/officeDocument/2006/relationships/slideLayout" Target="../slideLayouts/slideLayout39.xml"/><Relationship Id="rId3" Type="http://schemas.openxmlformats.org/officeDocument/2006/relationships/slideLayout" Target="../slideLayouts/slideLayout24.xml"/><Relationship Id="rId7" Type="http://schemas.openxmlformats.org/officeDocument/2006/relationships/slideLayout" Target="../slideLayouts/slideLayout28.xml"/><Relationship Id="rId12" Type="http://schemas.openxmlformats.org/officeDocument/2006/relationships/slideLayout" Target="../slideLayouts/slideLayout33.xml"/><Relationship Id="rId17" Type="http://schemas.openxmlformats.org/officeDocument/2006/relationships/slideLayout" Target="../slideLayouts/slideLayout38.xml"/><Relationship Id="rId2" Type="http://schemas.openxmlformats.org/officeDocument/2006/relationships/slideLayout" Target="../slideLayouts/slideLayout23.xml"/><Relationship Id="rId16" Type="http://schemas.openxmlformats.org/officeDocument/2006/relationships/slideLayout" Target="../slideLayouts/slideLayout37.xml"/><Relationship Id="rId20" Type="http://schemas.openxmlformats.org/officeDocument/2006/relationships/image" Target="../media/image2.png"/><Relationship Id="rId1" Type="http://schemas.openxmlformats.org/officeDocument/2006/relationships/slideLayout" Target="../slideLayouts/slideLayout22.xml"/><Relationship Id="rId6" Type="http://schemas.openxmlformats.org/officeDocument/2006/relationships/slideLayout" Target="../slideLayouts/slideLayout27.xml"/><Relationship Id="rId11" Type="http://schemas.openxmlformats.org/officeDocument/2006/relationships/slideLayout" Target="../slideLayouts/slideLayout32.xml"/><Relationship Id="rId5" Type="http://schemas.openxmlformats.org/officeDocument/2006/relationships/slideLayout" Target="../slideLayouts/slideLayout26.xml"/><Relationship Id="rId15" Type="http://schemas.openxmlformats.org/officeDocument/2006/relationships/slideLayout" Target="../slideLayouts/slideLayout36.xml"/><Relationship Id="rId10" Type="http://schemas.openxmlformats.org/officeDocument/2006/relationships/slideLayout" Target="../slideLayouts/slideLayout31.xml"/><Relationship Id="rId19" Type="http://schemas.openxmlformats.org/officeDocument/2006/relationships/theme" Target="../theme/theme3.xml"/><Relationship Id="rId4" Type="http://schemas.openxmlformats.org/officeDocument/2006/relationships/slideLayout" Target="../slideLayouts/slideLayout25.xml"/><Relationship Id="rId9" Type="http://schemas.openxmlformats.org/officeDocument/2006/relationships/slideLayout" Target="../slideLayouts/slideLayout30.xml"/><Relationship Id="rId14" Type="http://schemas.openxmlformats.org/officeDocument/2006/relationships/slideLayout" Target="../slideLayouts/slideLayout35.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7.xml"/><Relationship Id="rId3" Type="http://schemas.openxmlformats.org/officeDocument/2006/relationships/slideLayout" Target="../slideLayouts/slideLayout42.xml"/><Relationship Id="rId7" Type="http://schemas.openxmlformats.org/officeDocument/2006/relationships/slideLayout" Target="../slideLayouts/slideLayout46.xml"/><Relationship Id="rId2" Type="http://schemas.openxmlformats.org/officeDocument/2006/relationships/slideLayout" Target="../slideLayouts/slideLayout41.xml"/><Relationship Id="rId1" Type="http://schemas.openxmlformats.org/officeDocument/2006/relationships/slideLayout" Target="../slideLayouts/slideLayout40.xml"/><Relationship Id="rId6" Type="http://schemas.openxmlformats.org/officeDocument/2006/relationships/slideLayout" Target="../slideLayouts/slideLayout45.xml"/><Relationship Id="rId5" Type="http://schemas.openxmlformats.org/officeDocument/2006/relationships/slideLayout" Target="../slideLayouts/slideLayout44.xml"/><Relationship Id="rId4" Type="http://schemas.openxmlformats.org/officeDocument/2006/relationships/slideLayout" Target="../slideLayouts/slideLayout43.xml"/><Relationship Id="rId9" Type="http://schemas.openxmlformats.org/officeDocument/2006/relationships/theme" Target="../theme/theme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804D636-9B10-4B33-81A7-51814DCF058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EA6D1E33-68EC-4E78-A5BC-DE73632A8C8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C2C142C-B80B-431E-B829-1C7AC1446A6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2205C7E-E005-491B-A9D7-6D5167BCE7F9}" type="datetimeFigureOut">
              <a:rPr lang="en-US" smtClean="0"/>
              <a:t>7/22/20</a:t>
            </a:fld>
            <a:endParaRPr lang="en-US"/>
          </a:p>
        </p:txBody>
      </p:sp>
      <p:sp>
        <p:nvSpPr>
          <p:cNvPr id="5" name="Footer Placeholder 4">
            <a:extLst>
              <a:ext uri="{FF2B5EF4-FFF2-40B4-BE49-F238E27FC236}">
                <a16:creationId xmlns:a16="http://schemas.microsoft.com/office/drawing/2014/main" id="{A814C757-B58B-4958-AEE2-5D6C3EFEDE6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3EAF8B63-EA20-4535-A5B1-9686B9B142B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363F450-9038-44D2-B899-464E6F18557B}" type="slidenum">
              <a:rPr lang="en-US" smtClean="0"/>
              <a:t>‹#›</a:t>
            </a:fld>
            <a:endParaRPr lang="en-US"/>
          </a:p>
        </p:txBody>
      </p:sp>
    </p:spTree>
    <p:extLst>
      <p:ext uri="{BB962C8B-B14F-4D97-AF65-F5344CB8AC3E}">
        <p14:creationId xmlns:p14="http://schemas.microsoft.com/office/powerpoint/2010/main" val="307953563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1027" name="Text Placeholder 2"/>
          <p:cNvSpPr>
            <a:spLocks noGrp="1"/>
          </p:cNvSpPr>
          <p:nvPr>
            <p:ph type="body" idx="1"/>
          </p:nvPr>
        </p:nvSpPr>
        <p:spPr bwMode="auto">
          <a:xfrm>
            <a:off x="838200" y="1826684"/>
            <a:ext cx="10515600" cy="4349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Tree>
    <p:extLst>
      <p:ext uri="{BB962C8B-B14F-4D97-AF65-F5344CB8AC3E}">
        <p14:creationId xmlns:p14="http://schemas.microsoft.com/office/powerpoint/2010/main" val="13022163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Lst>
  <p:transition>
    <p:fade/>
  </p:transition>
  <p:hf hdr="0" ftr="0" dt="0"/>
  <p:txStyles>
    <p:titleStyle>
      <a:lvl1pPr algn="ctr" rtl="0" eaLnBrk="0" fontAlgn="base" hangingPunct="0">
        <a:spcBef>
          <a:spcPct val="0"/>
        </a:spcBef>
        <a:spcAft>
          <a:spcPct val="0"/>
        </a:spcAft>
        <a:defRPr sz="5867" kern="1200">
          <a:solidFill>
            <a:schemeClr val="tx1"/>
          </a:solidFill>
          <a:latin typeface="+mj-lt"/>
          <a:ea typeface="+mj-ea"/>
          <a:cs typeface="+mj-cs"/>
        </a:defRPr>
      </a:lvl1pPr>
      <a:lvl2pPr algn="ctr" rtl="0" eaLnBrk="0" fontAlgn="base" hangingPunct="0">
        <a:spcBef>
          <a:spcPct val="0"/>
        </a:spcBef>
        <a:spcAft>
          <a:spcPct val="0"/>
        </a:spcAft>
        <a:defRPr sz="5867">
          <a:solidFill>
            <a:schemeClr val="tx1"/>
          </a:solidFill>
          <a:latin typeface="Myriad Web Pro" panose="020B0503030403020204" pitchFamily="34" charset="0"/>
        </a:defRPr>
      </a:lvl2pPr>
      <a:lvl3pPr algn="ctr" rtl="0" eaLnBrk="0" fontAlgn="base" hangingPunct="0">
        <a:spcBef>
          <a:spcPct val="0"/>
        </a:spcBef>
        <a:spcAft>
          <a:spcPct val="0"/>
        </a:spcAft>
        <a:defRPr sz="5867">
          <a:solidFill>
            <a:schemeClr val="tx1"/>
          </a:solidFill>
          <a:latin typeface="Myriad Web Pro" panose="020B0503030403020204" pitchFamily="34" charset="0"/>
        </a:defRPr>
      </a:lvl3pPr>
      <a:lvl4pPr algn="ctr" rtl="0" eaLnBrk="0" fontAlgn="base" hangingPunct="0">
        <a:spcBef>
          <a:spcPct val="0"/>
        </a:spcBef>
        <a:spcAft>
          <a:spcPct val="0"/>
        </a:spcAft>
        <a:defRPr sz="5867">
          <a:solidFill>
            <a:schemeClr val="tx1"/>
          </a:solidFill>
          <a:latin typeface="Myriad Web Pro" panose="020B0503030403020204" pitchFamily="34" charset="0"/>
        </a:defRPr>
      </a:lvl4pPr>
      <a:lvl5pPr algn="ctr" rtl="0" eaLnBrk="0" fontAlgn="base" hangingPunct="0">
        <a:spcBef>
          <a:spcPct val="0"/>
        </a:spcBef>
        <a:spcAft>
          <a:spcPct val="0"/>
        </a:spcAft>
        <a:defRPr sz="5867">
          <a:solidFill>
            <a:schemeClr val="tx1"/>
          </a:solidFill>
          <a:latin typeface="Myriad Web Pro" panose="020B0503030403020204" pitchFamily="34" charset="0"/>
        </a:defRPr>
      </a:lvl5pPr>
      <a:lvl6pPr marL="609585" algn="ctr" rtl="0" fontAlgn="base">
        <a:spcBef>
          <a:spcPct val="0"/>
        </a:spcBef>
        <a:spcAft>
          <a:spcPct val="0"/>
        </a:spcAft>
        <a:defRPr sz="5867">
          <a:solidFill>
            <a:schemeClr val="tx1"/>
          </a:solidFill>
          <a:latin typeface="Myriad Web Pro" panose="020B0503030403020204" pitchFamily="34" charset="0"/>
        </a:defRPr>
      </a:lvl6pPr>
      <a:lvl7pPr marL="1219170" algn="ctr" rtl="0" fontAlgn="base">
        <a:spcBef>
          <a:spcPct val="0"/>
        </a:spcBef>
        <a:spcAft>
          <a:spcPct val="0"/>
        </a:spcAft>
        <a:defRPr sz="5867">
          <a:solidFill>
            <a:schemeClr val="tx1"/>
          </a:solidFill>
          <a:latin typeface="Myriad Web Pro" panose="020B0503030403020204" pitchFamily="34" charset="0"/>
        </a:defRPr>
      </a:lvl7pPr>
      <a:lvl8pPr marL="1828754" algn="ctr" rtl="0" fontAlgn="base">
        <a:spcBef>
          <a:spcPct val="0"/>
        </a:spcBef>
        <a:spcAft>
          <a:spcPct val="0"/>
        </a:spcAft>
        <a:defRPr sz="5867">
          <a:solidFill>
            <a:schemeClr val="tx1"/>
          </a:solidFill>
          <a:latin typeface="Myriad Web Pro" panose="020B0503030403020204" pitchFamily="34" charset="0"/>
        </a:defRPr>
      </a:lvl8pPr>
      <a:lvl9pPr marL="2438339" algn="ctr" rtl="0" fontAlgn="base">
        <a:spcBef>
          <a:spcPct val="0"/>
        </a:spcBef>
        <a:spcAft>
          <a:spcPct val="0"/>
        </a:spcAft>
        <a:defRPr sz="5867">
          <a:solidFill>
            <a:schemeClr val="tx1"/>
          </a:solidFill>
          <a:latin typeface="Myriad Web Pro" panose="020B0503030403020204" pitchFamily="34" charset="0"/>
        </a:defRPr>
      </a:lvl9pPr>
    </p:titleStyle>
    <p:bodyStyle>
      <a:lvl1pPr marL="457189" indent="-457189" algn="l" rtl="0" eaLnBrk="0" fontAlgn="base" hangingPunct="0">
        <a:spcBef>
          <a:spcPct val="20000"/>
        </a:spcBef>
        <a:spcAft>
          <a:spcPct val="0"/>
        </a:spcAft>
        <a:buFont typeface="Arial" panose="020B0604020202020204" pitchFamily="34" charset="0"/>
        <a:buChar char="•"/>
        <a:defRPr sz="4267" kern="1200">
          <a:solidFill>
            <a:srgbClr val="7F7F7F"/>
          </a:solidFill>
          <a:latin typeface="Calibri" panose="020F0502020204030204" pitchFamily="34" charset="0"/>
          <a:ea typeface="+mn-ea"/>
          <a:cs typeface="+mn-cs"/>
        </a:defRPr>
      </a:lvl1pPr>
      <a:lvl2pPr marL="990575" indent="-380990" algn="l" rtl="0" eaLnBrk="0" fontAlgn="base" hangingPunct="0">
        <a:spcBef>
          <a:spcPct val="20000"/>
        </a:spcBef>
        <a:spcAft>
          <a:spcPct val="0"/>
        </a:spcAft>
        <a:buFont typeface="Arial" panose="020B0604020202020204" pitchFamily="34" charset="0"/>
        <a:buChar char="–"/>
        <a:defRPr sz="3733" kern="1200">
          <a:solidFill>
            <a:srgbClr val="7F7F7F"/>
          </a:solidFill>
          <a:latin typeface="Calibri" panose="020F0502020204030204" pitchFamily="34" charset="0"/>
          <a:ea typeface="+mn-ea"/>
          <a:cs typeface="+mn-cs"/>
        </a:defRPr>
      </a:lvl2pPr>
      <a:lvl3pPr marL="1523962" indent="-304792" algn="l" rtl="0" eaLnBrk="0" fontAlgn="base" hangingPunct="0">
        <a:spcBef>
          <a:spcPct val="20000"/>
        </a:spcBef>
        <a:spcAft>
          <a:spcPct val="0"/>
        </a:spcAft>
        <a:buFont typeface="Arial" panose="020B0604020202020204" pitchFamily="34" charset="0"/>
        <a:buChar char="•"/>
        <a:defRPr sz="3200" kern="1200">
          <a:solidFill>
            <a:srgbClr val="7F7F7F"/>
          </a:solidFill>
          <a:latin typeface="Calibri" panose="020F0502020204030204" pitchFamily="34" charset="0"/>
          <a:ea typeface="+mn-ea"/>
          <a:cs typeface="+mn-cs"/>
        </a:defRPr>
      </a:lvl3pPr>
      <a:lvl4pPr marL="2133547" indent="-304792" algn="l" rtl="0" eaLnBrk="0" fontAlgn="base" hangingPunct="0">
        <a:spcBef>
          <a:spcPct val="20000"/>
        </a:spcBef>
        <a:spcAft>
          <a:spcPct val="0"/>
        </a:spcAft>
        <a:buFont typeface="Arial" panose="020B0604020202020204" pitchFamily="34" charset="0"/>
        <a:buChar char="–"/>
        <a:defRPr sz="2667" kern="1200">
          <a:solidFill>
            <a:srgbClr val="7F7F7F"/>
          </a:solidFill>
          <a:latin typeface="Calibri" panose="020F0502020204030204" pitchFamily="34" charset="0"/>
          <a:ea typeface="+mn-ea"/>
          <a:cs typeface="+mn-cs"/>
        </a:defRPr>
      </a:lvl4pPr>
      <a:lvl5pPr marL="2743131" indent="-304792" algn="l" rtl="0" eaLnBrk="0" fontAlgn="base" hangingPunct="0">
        <a:spcBef>
          <a:spcPct val="20000"/>
        </a:spcBef>
        <a:spcAft>
          <a:spcPct val="0"/>
        </a:spcAft>
        <a:buFont typeface="Arial" panose="020B0604020202020204" pitchFamily="34" charset="0"/>
        <a:buChar char="»"/>
        <a:defRPr sz="2667" kern="1200">
          <a:solidFill>
            <a:srgbClr val="7F7F7F"/>
          </a:solidFill>
          <a:latin typeface="Calibri" panose="020F0502020204030204" pitchFamily="34" charset="0"/>
          <a:ea typeface="+mn-ea"/>
          <a:cs typeface="+mn-cs"/>
        </a:defRPr>
      </a:lvl5pPr>
      <a:lvl6pPr marL="335271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A678EEC-9AEA-5744-A903-02519DADA975}"/>
              </a:ext>
            </a:extLst>
          </p:cNvPr>
          <p:cNvSpPr>
            <a:spLocks noGrp="1"/>
          </p:cNvSpPr>
          <p:nvPr>
            <p:ph type="title"/>
          </p:nvPr>
        </p:nvSpPr>
        <p:spPr>
          <a:xfrm>
            <a:off x="609600" y="304518"/>
            <a:ext cx="10972800" cy="588223"/>
          </a:xfrm>
          <a:prstGeom prst="rect">
            <a:avLst/>
          </a:prstGeom>
        </p:spPr>
        <p:txBody>
          <a:bodyPr vert="horz" lIns="0" tIns="0" rIns="0" bIns="0" rtlCol="0" anchor="b" anchorCtr="0">
            <a:noAutofit/>
          </a:bodyPr>
          <a:lstStyle/>
          <a:p>
            <a:r>
              <a:rPr lang="en-US"/>
              <a:t>Click to edit Master title style</a:t>
            </a:r>
          </a:p>
        </p:txBody>
      </p:sp>
      <p:sp>
        <p:nvSpPr>
          <p:cNvPr id="3" name="Text Placeholder 2">
            <a:extLst>
              <a:ext uri="{FF2B5EF4-FFF2-40B4-BE49-F238E27FC236}">
                <a16:creationId xmlns:a16="http://schemas.microsoft.com/office/drawing/2014/main" id="{72663E38-15D1-144F-8FFE-98F24C6EF98B}"/>
              </a:ext>
            </a:extLst>
          </p:cNvPr>
          <p:cNvSpPr>
            <a:spLocks noGrp="1"/>
          </p:cNvSpPr>
          <p:nvPr>
            <p:ph type="body" idx="1"/>
          </p:nvPr>
        </p:nvSpPr>
        <p:spPr>
          <a:xfrm>
            <a:off x="609600" y="1522590"/>
            <a:ext cx="10972800" cy="4689577"/>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B997394F-A784-5F41-9766-7C13AEF72011}"/>
              </a:ext>
            </a:extLst>
          </p:cNvPr>
          <p:cNvSpPr>
            <a:spLocks noGrp="1"/>
          </p:cNvSpPr>
          <p:nvPr>
            <p:ph type="ftr" sz="quarter" idx="3"/>
          </p:nvPr>
        </p:nvSpPr>
        <p:spPr>
          <a:xfrm>
            <a:off x="609600" y="6535924"/>
            <a:ext cx="4114800" cy="132641"/>
          </a:xfrm>
          <a:prstGeom prst="rect">
            <a:avLst/>
          </a:prstGeom>
        </p:spPr>
        <p:txBody>
          <a:bodyPr vert="horz" lIns="0" tIns="0" rIns="0" bIns="0" rtlCol="0" anchor="t" anchorCtr="0"/>
          <a:lstStyle>
            <a:lvl1pPr algn="l">
              <a:defRPr sz="799" b="0" i="0">
                <a:solidFill>
                  <a:schemeClr val="tx2">
                    <a:lumMod val="20000"/>
                    <a:lumOff val="80000"/>
                  </a:schemeClr>
                </a:solidFill>
                <a:latin typeface="Libre Franklin" pitchFamily="2" charset="77"/>
              </a:defRPr>
            </a:lvl1pPr>
          </a:lstStyle>
          <a:p>
            <a:r>
              <a:rPr lang="en-US" b="1">
                <a:cs typeface="Arial" panose="020B0604020202020204" pitchFamily="34" charset="0"/>
              </a:rPr>
              <a:t>UNRESTRICTED</a:t>
            </a:r>
            <a:r>
              <a:rPr lang="en-US">
                <a:cs typeface="Arial" panose="020B0604020202020204" pitchFamily="34" charset="0"/>
              </a:rPr>
              <a:t> - Redistributable for public use</a:t>
            </a:r>
          </a:p>
          <a:p>
            <a:endParaRPr lang="en-US"/>
          </a:p>
        </p:txBody>
      </p:sp>
      <p:pic>
        <p:nvPicPr>
          <p:cNvPr id="10" name="Picture 9">
            <a:extLst>
              <a:ext uri="{FF2B5EF4-FFF2-40B4-BE49-F238E27FC236}">
                <a16:creationId xmlns:a16="http://schemas.microsoft.com/office/drawing/2014/main" id="{DCA4CC5A-F872-7D40-A775-BDB333F0CA8F}"/>
              </a:ext>
            </a:extLst>
          </p:cNvPr>
          <p:cNvPicPr>
            <a:picLocks noChangeAspect="1"/>
          </p:cNvPicPr>
          <p:nvPr/>
        </p:nvPicPr>
        <p:blipFill>
          <a:blip r:embed="rId20"/>
          <a:stretch>
            <a:fillRect/>
          </a:stretch>
        </p:blipFill>
        <p:spPr>
          <a:xfrm>
            <a:off x="10426112" y="6443856"/>
            <a:ext cx="1765888" cy="414144"/>
          </a:xfrm>
          <a:prstGeom prst="rect">
            <a:avLst/>
          </a:prstGeom>
        </p:spPr>
      </p:pic>
      <p:sp>
        <p:nvSpPr>
          <p:cNvPr id="9" name="Slide Number Placeholder 5">
            <a:extLst>
              <a:ext uri="{FF2B5EF4-FFF2-40B4-BE49-F238E27FC236}">
                <a16:creationId xmlns:a16="http://schemas.microsoft.com/office/drawing/2014/main" id="{9FBA2085-7D40-4044-9A8F-284CE920FAD0}"/>
              </a:ext>
            </a:extLst>
          </p:cNvPr>
          <p:cNvSpPr>
            <a:spLocks noGrp="1"/>
          </p:cNvSpPr>
          <p:nvPr>
            <p:ph type="sldNum" sz="quarter" idx="4"/>
          </p:nvPr>
        </p:nvSpPr>
        <p:spPr>
          <a:xfrm>
            <a:off x="5791200" y="6534577"/>
            <a:ext cx="609600" cy="133988"/>
          </a:xfrm>
          <a:prstGeom prst="rect">
            <a:avLst/>
          </a:prstGeom>
        </p:spPr>
        <p:txBody>
          <a:bodyPr/>
          <a:lstStyle>
            <a:lvl1pPr algn="ctr">
              <a:defRPr sz="799" b="1" i="0">
                <a:solidFill>
                  <a:schemeClr val="bg2">
                    <a:lumMod val="50000"/>
                  </a:schemeClr>
                </a:solidFill>
                <a:latin typeface="Libre Franklin SemiBold" pitchFamily="2" charset="77"/>
              </a:defRPr>
            </a:lvl1pPr>
          </a:lstStyle>
          <a:p>
            <a:fld id="{EB0B323D-CE20-464D-904E-1345C0EAAA9A}" type="slidenum">
              <a:rPr lang="en-US" smtClean="0"/>
              <a:t>‹#›</a:t>
            </a:fld>
            <a:endParaRPr lang="en-US"/>
          </a:p>
        </p:txBody>
      </p:sp>
      <p:cxnSp>
        <p:nvCxnSpPr>
          <p:cNvPr id="7" name="Straight Connector 6">
            <a:extLst>
              <a:ext uri="{FF2B5EF4-FFF2-40B4-BE49-F238E27FC236}">
                <a16:creationId xmlns:a16="http://schemas.microsoft.com/office/drawing/2014/main" id="{D5DAEC9F-EA8D-6541-A479-6781E13141A5}"/>
              </a:ext>
            </a:extLst>
          </p:cNvPr>
          <p:cNvCxnSpPr/>
          <p:nvPr/>
        </p:nvCxnSpPr>
        <p:spPr>
          <a:xfrm>
            <a:off x="609600" y="6333975"/>
            <a:ext cx="10972800" cy="0"/>
          </a:xfrm>
          <a:prstGeom prst="line">
            <a:avLst/>
          </a:prstGeom>
          <a:ln w="12700">
            <a:solidFill>
              <a:schemeClr val="bg2"/>
            </a:solidFill>
          </a:ln>
        </p:spPr>
        <p:style>
          <a:lnRef idx="1">
            <a:schemeClr val="accent1"/>
          </a:lnRef>
          <a:fillRef idx="0">
            <a:schemeClr val="accent1"/>
          </a:fillRef>
          <a:effectRef idx="0">
            <a:schemeClr val="accent1"/>
          </a:effectRef>
          <a:fontRef idx="minor">
            <a:schemeClr val="tx1"/>
          </a:fontRef>
        </p:style>
      </p:cxnSp>
      <p:sp>
        <p:nvSpPr>
          <p:cNvPr id="8" name="Date Placeholder 7">
            <a:extLst>
              <a:ext uri="{FF2B5EF4-FFF2-40B4-BE49-F238E27FC236}">
                <a16:creationId xmlns:a16="http://schemas.microsoft.com/office/drawing/2014/main" id="{CB5235FE-8ACE-0C42-A61E-FF20C2EAABE0}"/>
              </a:ext>
            </a:extLst>
          </p:cNvPr>
          <p:cNvSpPr>
            <a:spLocks noGrp="1"/>
          </p:cNvSpPr>
          <p:nvPr>
            <p:ph type="dt" sz="half" idx="2"/>
          </p:nvPr>
        </p:nvSpPr>
        <p:spPr>
          <a:xfrm>
            <a:off x="9144000" y="5843321"/>
            <a:ext cx="2438400" cy="363730"/>
          </a:xfrm>
          <a:prstGeom prst="rect">
            <a:avLst/>
          </a:prstGeom>
        </p:spPr>
        <p:txBody>
          <a:bodyPr vert="horz" lIns="0" tIns="0" rIns="0" bIns="0" rtlCol="0" anchor="b" anchorCtr="0"/>
          <a:lstStyle>
            <a:lvl1pPr algn="r">
              <a:defRPr sz="1599" b="0" i="0">
                <a:solidFill>
                  <a:schemeClr val="tx2"/>
                </a:solidFill>
                <a:latin typeface="Libre Franklin Light" pitchFamily="2" charset="77"/>
              </a:defRPr>
            </a:lvl1pPr>
          </a:lstStyle>
          <a:p>
            <a:endParaRPr lang="en-US"/>
          </a:p>
        </p:txBody>
      </p:sp>
    </p:spTree>
    <p:extLst>
      <p:ext uri="{BB962C8B-B14F-4D97-AF65-F5344CB8AC3E}">
        <p14:creationId xmlns:p14="http://schemas.microsoft.com/office/powerpoint/2010/main" val="3618765774"/>
      </p:ext>
    </p:extLst>
  </p:cSld>
  <p:clrMap bg1="lt1" tx1="dk1" bg2="lt2" tx2="dk2" accent1="accent1" accent2="accent2" accent3="accent3" accent4="accent4" accent5="accent5" accent6="accent6" hlink="hlink" folHlink="folHlink"/>
  <p:sldLayoutIdLst>
    <p:sldLayoutId id="2147483672" r:id="rId1"/>
    <p:sldLayoutId id="2147483673" r:id="rId2"/>
    <p:sldLayoutId id="2147483674" r:id="rId3"/>
    <p:sldLayoutId id="2147483675" r:id="rId4"/>
    <p:sldLayoutId id="2147483676" r:id="rId5"/>
    <p:sldLayoutId id="2147483677" r:id="rId6"/>
    <p:sldLayoutId id="2147483678" r:id="rId7"/>
    <p:sldLayoutId id="2147483679" r:id="rId8"/>
    <p:sldLayoutId id="2147483680" r:id="rId9"/>
    <p:sldLayoutId id="2147483681" r:id="rId10"/>
    <p:sldLayoutId id="2147483682" r:id="rId11"/>
    <p:sldLayoutId id="2147483683" r:id="rId12"/>
    <p:sldLayoutId id="2147483684" r:id="rId13"/>
    <p:sldLayoutId id="2147483685" r:id="rId14"/>
    <p:sldLayoutId id="2147483686" r:id="rId15"/>
    <p:sldLayoutId id="2147483687" r:id="rId16"/>
    <p:sldLayoutId id="2147483688" r:id="rId17"/>
    <p:sldLayoutId id="2147483689" r:id="rId18"/>
  </p:sldLayoutIdLst>
  <p:hf hdr="0" dt="0"/>
  <p:txStyles>
    <p:titleStyle>
      <a:lvl1pPr algn="l" defTabSz="1218072" rtl="0" eaLnBrk="1" latinLnBrk="0" hangingPunct="1">
        <a:lnSpc>
          <a:spcPts val="4263"/>
        </a:lnSpc>
        <a:spcBef>
          <a:spcPct val="0"/>
        </a:spcBef>
        <a:buNone/>
        <a:defRPr sz="3996" b="0" i="0" kern="1200" baseline="0">
          <a:solidFill>
            <a:schemeClr val="tx2"/>
          </a:solidFill>
          <a:latin typeface="Libre Franklin SemiBold" pitchFamily="2" charset="77"/>
          <a:ea typeface="+mj-ea"/>
          <a:cs typeface="Arial" panose="020B0604020202020204" pitchFamily="34" charset="0"/>
        </a:defRPr>
      </a:lvl1pPr>
    </p:titleStyle>
    <p:bodyStyle>
      <a:lvl1pPr marL="158604" indent="-158604" algn="l" defTabSz="1218072" rtl="0" eaLnBrk="1" latinLnBrk="0" hangingPunct="1">
        <a:lnSpc>
          <a:spcPts val="2664"/>
        </a:lnSpc>
        <a:spcBef>
          <a:spcPts val="1066"/>
        </a:spcBef>
        <a:buClr>
          <a:schemeClr val="accent5"/>
        </a:buClr>
        <a:buSzPct val="85000"/>
        <a:buFont typeface="System Font Regular"/>
        <a:buChar char="•"/>
        <a:tabLst/>
        <a:defRPr sz="2398" b="0" i="0" kern="1200" baseline="0">
          <a:solidFill>
            <a:schemeClr val="tx2"/>
          </a:solidFill>
          <a:latin typeface="Libre Franklin Light" pitchFamily="2" charset="77"/>
          <a:ea typeface="+mn-ea"/>
          <a:cs typeface="Arial" panose="020B0604020202020204" pitchFamily="34" charset="0"/>
        </a:defRPr>
      </a:lvl1pPr>
      <a:lvl2pPr marL="308747" indent="-150145" algn="l" defTabSz="1218072" rtl="0" eaLnBrk="1" latinLnBrk="0" hangingPunct="1">
        <a:lnSpc>
          <a:spcPts val="2398"/>
        </a:lnSpc>
        <a:spcBef>
          <a:spcPts val="533"/>
        </a:spcBef>
        <a:buClr>
          <a:schemeClr val="accent5"/>
        </a:buClr>
        <a:buSzPct val="85000"/>
        <a:buFont typeface="System Font Regular"/>
        <a:buChar char="•"/>
        <a:tabLst/>
        <a:defRPr sz="2131" b="0" i="0" kern="1200">
          <a:solidFill>
            <a:schemeClr val="tx2"/>
          </a:solidFill>
          <a:latin typeface="Libre Franklin Light" pitchFamily="2" charset="77"/>
          <a:ea typeface="+mn-ea"/>
          <a:cs typeface="Arial" panose="020B0604020202020204" pitchFamily="34" charset="0"/>
        </a:defRPr>
      </a:lvl2pPr>
      <a:lvl3pPr marL="458892" indent="-150145" algn="l" defTabSz="1218072" rtl="0" eaLnBrk="1" latinLnBrk="0" hangingPunct="1">
        <a:lnSpc>
          <a:spcPts val="2131"/>
        </a:lnSpc>
        <a:spcBef>
          <a:spcPts val="533"/>
        </a:spcBef>
        <a:buClr>
          <a:schemeClr val="accent5"/>
        </a:buClr>
        <a:buSzPct val="85000"/>
        <a:buFont typeface="System Font Regular"/>
        <a:buChar char="•"/>
        <a:tabLst/>
        <a:defRPr sz="1865" b="0" i="0" kern="1200">
          <a:solidFill>
            <a:schemeClr val="tx2"/>
          </a:solidFill>
          <a:latin typeface="Libre Franklin Light" pitchFamily="2" charset="77"/>
          <a:ea typeface="+mn-ea"/>
          <a:cs typeface="Arial" panose="020B0604020202020204" pitchFamily="34" charset="0"/>
        </a:defRPr>
      </a:lvl3pPr>
      <a:lvl4pPr marL="609036" indent="-150145" algn="l" defTabSz="1218072" rtl="0" eaLnBrk="1" latinLnBrk="0" hangingPunct="1">
        <a:lnSpc>
          <a:spcPts val="1998"/>
        </a:lnSpc>
        <a:spcBef>
          <a:spcPts val="533"/>
        </a:spcBef>
        <a:buClr>
          <a:schemeClr val="accent5"/>
        </a:buClr>
        <a:buSzPct val="85000"/>
        <a:buFont typeface="System Font Regular"/>
        <a:buChar char="•"/>
        <a:tabLst/>
        <a:defRPr sz="1732" b="0" i="0" kern="1200">
          <a:solidFill>
            <a:schemeClr val="tx2"/>
          </a:solidFill>
          <a:latin typeface="Libre Franklin Light" pitchFamily="2" charset="77"/>
          <a:ea typeface="+mn-ea"/>
          <a:cs typeface="Arial" panose="020B0604020202020204" pitchFamily="34" charset="0"/>
        </a:defRPr>
      </a:lvl4pPr>
      <a:lvl5pPr marL="769754" indent="-160718" algn="l" defTabSz="1218072" rtl="0" eaLnBrk="1" latinLnBrk="0" hangingPunct="1">
        <a:lnSpc>
          <a:spcPts val="1865"/>
        </a:lnSpc>
        <a:spcBef>
          <a:spcPts val="533"/>
        </a:spcBef>
        <a:buClr>
          <a:schemeClr val="accent5"/>
        </a:buClr>
        <a:buSzPct val="85000"/>
        <a:buFont typeface="System Font Regular"/>
        <a:buChar char="•"/>
        <a:tabLst/>
        <a:defRPr sz="1599" b="0" i="0" kern="1200">
          <a:solidFill>
            <a:schemeClr val="tx2"/>
          </a:solidFill>
          <a:latin typeface="Libre Franklin Light" pitchFamily="2" charset="77"/>
          <a:ea typeface="+mn-ea"/>
          <a:cs typeface="Arial" panose="020B0604020202020204" pitchFamily="34" charset="0"/>
        </a:defRPr>
      </a:lvl5pPr>
      <a:lvl6pPr marL="3349699" indent="-304518" algn="l" defTabSz="1218072" rtl="0" eaLnBrk="1" latinLnBrk="0" hangingPunct="1">
        <a:lnSpc>
          <a:spcPct val="90000"/>
        </a:lnSpc>
        <a:spcBef>
          <a:spcPts val="666"/>
        </a:spcBef>
        <a:buFont typeface="Arial" panose="020B0604020202020204" pitchFamily="34" charset="0"/>
        <a:buChar char="•"/>
        <a:defRPr sz="2398" kern="1200">
          <a:solidFill>
            <a:schemeClr val="tx1"/>
          </a:solidFill>
          <a:latin typeface="+mn-lt"/>
          <a:ea typeface="+mn-ea"/>
          <a:cs typeface="+mn-cs"/>
        </a:defRPr>
      </a:lvl6pPr>
      <a:lvl7pPr marL="3958735" indent="-304518" algn="l" defTabSz="1218072" rtl="0" eaLnBrk="1" latinLnBrk="0" hangingPunct="1">
        <a:lnSpc>
          <a:spcPct val="90000"/>
        </a:lnSpc>
        <a:spcBef>
          <a:spcPts val="666"/>
        </a:spcBef>
        <a:buFont typeface="Arial" panose="020B0604020202020204" pitchFamily="34" charset="0"/>
        <a:buChar char="•"/>
        <a:defRPr sz="2398" kern="1200">
          <a:solidFill>
            <a:schemeClr val="tx1"/>
          </a:solidFill>
          <a:latin typeface="+mn-lt"/>
          <a:ea typeface="+mn-ea"/>
          <a:cs typeface="+mn-cs"/>
        </a:defRPr>
      </a:lvl7pPr>
      <a:lvl8pPr marL="4567771" indent="-304518" algn="l" defTabSz="1218072" rtl="0" eaLnBrk="1" latinLnBrk="0" hangingPunct="1">
        <a:lnSpc>
          <a:spcPct val="90000"/>
        </a:lnSpc>
        <a:spcBef>
          <a:spcPts val="666"/>
        </a:spcBef>
        <a:buFont typeface="Arial" panose="020B0604020202020204" pitchFamily="34" charset="0"/>
        <a:buChar char="•"/>
        <a:defRPr sz="2398" kern="1200">
          <a:solidFill>
            <a:schemeClr val="tx1"/>
          </a:solidFill>
          <a:latin typeface="+mn-lt"/>
          <a:ea typeface="+mn-ea"/>
          <a:cs typeface="+mn-cs"/>
        </a:defRPr>
      </a:lvl8pPr>
      <a:lvl9pPr marL="5176807" indent="-304518" algn="l" defTabSz="1218072" rtl="0" eaLnBrk="1" latinLnBrk="0" hangingPunct="1">
        <a:lnSpc>
          <a:spcPct val="90000"/>
        </a:lnSpc>
        <a:spcBef>
          <a:spcPts val="666"/>
        </a:spcBef>
        <a:buFont typeface="Arial" panose="020B0604020202020204" pitchFamily="34" charset="0"/>
        <a:buChar char="•"/>
        <a:defRPr sz="2398" kern="1200">
          <a:solidFill>
            <a:schemeClr val="tx1"/>
          </a:solidFill>
          <a:latin typeface="+mn-lt"/>
          <a:ea typeface="+mn-ea"/>
          <a:cs typeface="+mn-cs"/>
        </a:defRPr>
      </a:lvl9pPr>
    </p:bodyStyle>
    <p:otherStyle>
      <a:defPPr>
        <a:defRPr lang="en-US"/>
      </a:defPPr>
      <a:lvl1pPr marL="0" algn="l" defTabSz="1218072" rtl="0" eaLnBrk="1" latinLnBrk="0" hangingPunct="1">
        <a:defRPr sz="2398" kern="1200">
          <a:solidFill>
            <a:schemeClr val="tx1"/>
          </a:solidFill>
          <a:latin typeface="+mn-lt"/>
          <a:ea typeface="+mn-ea"/>
          <a:cs typeface="+mn-cs"/>
        </a:defRPr>
      </a:lvl1pPr>
      <a:lvl2pPr marL="609036" algn="l" defTabSz="1218072" rtl="0" eaLnBrk="1" latinLnBrk="0" hangingPunct="1">
        <a:defRPr sz="2398" kern="1200">
          <a:solidFill>
            <a:schemeClr val="tx1"/>
          </a:solidFill>
          <a:latin typeface="+mn-lt"/>
          <a:ea typeface="+mn-ea"/>
          <a:cs typeface="+mn-cs"/>
        </a:defRPr>
      </a:lvl2pPr>
      <a:lvl3pPr marL="1218072" algn="l" defTabSz="1218072" rtl="0" eaLnBrk="1" latinLnBrk="0" hangingPunct="1">
        <a:defRPr sz="2398" kern="1200">
          <a:solidFill>
            <a:schemeClr val="tx1"/>
          </a:solidFill>
          <a:latin typeface="+mn-lt"/>
          <a:ea typeface="+mn-ea"/>
          <a:cs typeface="+mn-cs"/>
        </a:defRPr>
      </a:lvl3pPr>
      <a:lvl4pPr marL="1827108" algn="l" defTabSz="1218072" rtl="0" eaLnBrk="1" latinLnBrk="0" hangingPunct="1">
        <a:defRPr sz="2398" kern="1200">
          <a:solidFill>
            <a:schemeClr val="tx1"/>
          </a:solidFill>
          <a:latin typeface="+mn-lt"/>
          <a:ea typeface="+mn-ea"/>
          <a:cs typeface="+mn-cs"/>
        </a:defRPr>
      </a:lvl4pPr>
      <a:lvl5pPr marL="2436144" algn="l" defTabSz="1218072" rtl="0" eaLnBrk="1" latinLnBrk="0" hangingPunct="1">
        <a:defRPr sz="2398" kern="1200">
          <a:solidFill>
            <a:schemeClr val="tx1"/>
          </a:solidFill>
          <a:latin typeface="+mn-lt"/>
          <a:ea typeface="+mn-ea"/>
          <a:cs typeface="+mn-cs"/>
        </a:defRPr>
      </a:lvl5pPr>
      <a:lvl6pPr marL="3045181" algn="l" defTabSz="1218072" rtl="0" eaLnBrk="1" latinLnBrk="0" hangingPunct="1">
        <a:defRPr sz="2398" kern="1200">
          <a:solidFill>
            <a:schemeClr val="tx1"/>
          </a:solidFill>
          <a:latin typeface="+mn-lt"/>
          <a:ea typeface="+mn-ea"/>
          <a:cs typeface="+mn-cs"/>
        </a:defRPr>
      </a:lvl6pPr>
      <a:lvl7pPr marL="3654217" algn="l" defTabSz="1218072" rtl="0" eaLnBrk="1" latinLnBrk="0" hangingPunct="1">
        <a:defRPr sz="2398" kern="1200">
          <a:solidFill>
            <a:schemeClr val="tx1"/>
          </a:solidFill>
          <a:latin typeface="+mn-lt"/>
          <a:ea typeface="+mn-ea"/>
          <a:cs typeface="+mn-cs"/>
        </a:defRPr>
      </a:lvl7pPr>
      <a:lvl8pPr marL="4263253" algn="l" defTabSz="1218072" rtl="0" eaLnBrk="1" latinLnBrk="0" hangingPunct="1">
        <a:defRPr sz="2398" kern="1200">
          <a:solidFill>
            <a:schemeClr val="tx1"/>
          </a:solidFill>
          <a:latin typeface="+mn-lt"/>
          <a:ea typeface="+mn-ea"/>
          <a:cs typeface="+mn-cs"/>
        </a:defRPr>
      </a:lvl8pPr>
      <a:lvl9pPr marL="4872289" algn="l" defTabSz="1218072" rtl="0" eaLnBrk="1" latinLnBrk="0" hangingPunct="1">
        <a:defRPr sz="2398"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E732927-0B4D-DE47-8008-A91995AAF5F1}"/>
              </a:ext>
            </a:extLst>
          </p:cNvPr>
          <p:cNvSpPr>
            <a:spLocks noGrp="1"/>
          </p:cNvSpPr>
          <p:nvPr>
            <p:ph type="title"/>
          </p:nvPr>
        </p:nvSpPr>
        <p:spPr>
          <a:xfrm>
            <a:off x="839041" y="364788"/>
            <a:ext cx="10513920" cy="1326674"/>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A3066884-E750-4144-83A0-993552936924}"/>
              </a:ext>
            </a:extLst>
          </p:cNvPr>
          <p:cNvSpPr>
            <a:spLocks noGrp="1"/>
          </p:cNvSpPr>
          <p:nvPr>
            <p:ph type="body" idx="1"/>
          </p:nvPr>
        </p:nvSpPr>
        <p:spPr>
          <a:xfrm>
            <a:off x="839041" y="1825857"/>
            <a:ext cx="10513920" cy="435056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DFFE9A0-CEB3-0D4E-ABBA-9CFE16973B8A}"/>
              </a:ext>
            </a:extLst>
          </p:cNvPr>
          <p:cNvSpPr>
            <a:spLocks noGrp="1"/>
          </p:cNvSpPr>
          <p:nvPr>
            <p:ph type="dt" sz="half" idx="2"/>
          </p:nvPr>
        </p:nvSpPr>
        <p:spPr>
          <a:xfrm>
            <a:off x="839041" y="6356899"/>
            <a:ext cx="2741760" cy="364787"/>
          </a:xfrm>
          <a:prstGeom prst="rect">
            <a:avLst/>
          </a:prstGeom>
        </p:spPr>
        <p:txBody>
          <a:bodyPr vert="horz" lIns="91440" tIns="45720" rIns="91440" bIns="45720" rtlCol="0" anchor="ctr"/>
          <a:lstStyle>
            <a:lvl1pPr algn="l">
              <a:defRPr sz="1451">
                <a:solidFill>
                  <a:schemeClr val="tx1">
                    <a:tint val="75000"/>
                  </a:schemeClr>
                </a:solidFill>
              </a:defRPr>
            </a:lvl1pPr>
          </a:lstStyle>
          <a:p>
            <a:fld id="{F579FF96-2371-FF43-BD61-86D6BA5D6A20}" type="datetimeFigureOut">
              <a:rPr lang="en-US" smtClean="0"/>
              <a:t>7/22/20</a:t>
            </a:fld>
            <a:endParaRPr lang="en-US"/>
          </a:p>
        </p:txBody>
      </p:sp>
      <p:sp>
        <p:nvSpPr>
          <p:cNvPr id="5" name="Footer Placeholder 4">
            <a:extLst>
              <a:ext uri="{FF2B5EF4-FFF2-40B4-BE49-F238E27FC236}">
                <a16:creationId xmlns:a16="http://schemas.microsoft.com/office/drawing/2014/main" id="{79890133-EEB6-EB44-BE5A-38914223CAFA}"/>
              </a:ext>
            </a:extLst>
          </p:cNvPr>
          <p:cNvSpPr>
            <a:spLocks noGrp="1"/>
          </p:cNvSpPr>
          <p:nvPr>
            <p:ph type="ftr" sz="quarter" idx="3"/>
          </p:nvPr>
        </p:nvSpPr>
        <p:spPr>
          <a:xfrm>
            <a:off x="4037761" y="6356899"/>
            <a:ext cx="4116480" cy="364787"/>
          </a:xfrm>
          <a:prstGeom prst="rect">
            <a:avLst/>
          </a:prstGeom>
        </p:spPr>
        <p:txBody>
          <a:bodyPr vert="horz" lIns="91440" tIns="45720" rIns="91440" bIns="45720" rtlCol="0" anchor="ctr"/>
          <a:lstStyle>
            <a:lvl1pPr algn="ctr">
              <a:defRPr sz="1451">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BD31FB6B-5005-DD42-A2E9-734D139E43B3}"/>
              </a:ext>
            </a:extLst>
          </p:cNvPr>
          <p:cNvSpPr>
            <a:spLocks noGrp="1"/>
          </p:cNvSpPr>
          <p:nvPr>
            <p:ph type="sldNum" sz="quarter" idx="4"/>
          </p:nvPr>
        </p:nvSpPr>
        <p:spPr>
          <a:xfrm>
            <a:off x="8611201" y="6356899"/>
            <a:ext cx="2741760" cy="364787"/>
          </a:xfrm>
          <a:prstGeom prst="rect">
            <a:avLst/>
          </a:prstGeom>
        </p:spPr>
        <p:txBody>
          <a:bodyPr vert="horz" lIns="91440" tIns="45720" rIns="91440" bIns="45720" rtlCol="0" anchor="ctr"/>
          <a:lstStyle>
            <a:lvl1pPr algn="r">
              <a:defRPr sz="1451">
                <a:solidFill>
                  <a:schemeClr val="tx1">
                    <a:tint val="75000"/>
                  </a:schemeClr>
                </a:solidFill>
              </a:defRPr>
            </a:lvl1pPr>
          </a:lstStyle>
          <a:p>
            <a:fld id="{C83E2437-A56C-074E-B971-AB4F52B510F1}" type="slidenum">
              <a:rPr lang="en-US" smtClean="0"/>
              <a:t>‹#›</a:t>
            </a:fld>
            <a:endParaRPr lang="en-US"/>
          </a:p>
        </p:txBody>
      </p:sp>
    </p:spTree>
    <p:extLst>
      <p:ext uri="{BB962C8B-B14F-4D97-AF65-F5344CB8AC3E}">
        <p14:creationId xmlns:p14="http://schemas.microsoft.com/office/powerpoint/2010/main" val="3541900686"/>
      </p:ext>
    </p:extLst>
  </p:cSld>
  <p:clrMap bg1="lt1" tx1="dk1" bg2="lt2" tx2="dk2" accent1="accent1" accent2="accent2" accent3="accent3" accent4="accent4" accent5="accent5" accent6="accent6" hlink="hlink" folHlink="folHlink"/>
  <p:sldLayoutIdLst>
    <p:sldLayoutId id="2147483722" r:id="rId1"/>
    <p:sldLayoutId id="2147483724" r:id="rId2"/>
    <p:sldLayoutId id="2147483725" r:id="rId3"/>
    <p:sldLayoutId id="2147483726" r:id="rId4"/>
    <p:sldLayoutId id="2147483727" r:id="rId5"/>
    <p:sldLayoutId id="2147483728" r:id="rId6"/>
    <p:sldLayoutId id="2147483729" r:id="rId7"/>
    <p:sldLayoutId id="2147483730" r:id="rId8"/>
  </p:sldLayoutIdLst>
  <p:txStyles>
    <p:titleStyle>
      <a:lvl1pPr algn="l" defTabSz="1105875" rtl="0" eaLnBrk="1" latinLnBrk="0" hangingPunct="1">
        <a:lnSpc>
          <a:spcPct val="90000"/>
        </a:lnSpc>
        <a:spcBef>
          <a:spcPct val="0"/>
        </a:spcBef>
        <a:buNone/>
        <a:defRPr sz="5321" kern="1200">
          <a:solidFill>
            <a:schemeClr val="tx1"/>
          </a:solidFill>
          <a:latin typeface="+mj-lt"/>
          <a:ea typeface="+mj-ea"/>
          <a:cs typeface="+mj-cs"/>
        </a:defRPr>
      </a:lvl1pPr>
    </p:titleStyle>
    <p:bodyStyle>
      <a:lvl1pPr marL="276469" indent="-276469" algn="l" defTabSz="1105875" rtl="0" eaLnBrk="1" latinLnBrk="0" hangingPunct="1">
        <a:lnSpc>
          <a:spcPct val="90000"/>
        </a:lnSpc>
        <a:spcBef>
          <a:spcPts val="1209"/>
        </a:spcBef>
        <a:buFont typeface="Arial" panose="020B0604020202020204" pitchFamily="34" charset="0"/>
        <a:buChar char="•"/>
        <a:defRPr sz="3386" kern="1200">
          <a:solidFill>
            <a:schemeClr val="tx1"/>
          </a:solidFill>
          <a:latin typeface="+mn-lt"/>
          <a:ea typeface="+mn-ea"/>
          <a:cs typeface="+mn-cs"/>
        </a:defRPr>
      </a:lvl1pPr>
      <a:lvl2pPr marL="829407" indent="-276469" algn="l" defTabSz="1105875" rtl="0" eaLnBrk="1" latinLnBrk="0" hangingPunct="1">
        <a:lnSpc>
          <a:spcPct val="90000"/>
        </a:lnSpc>
        <a:spcBef>
          <a:spcPts val="605"/>
        </a:spcBef>
        <a:buFont typeface="Arial" panose="020B0604020202020204" pitchFamily="34" charset="0"/>
        <a:buChar char="•"/>
        <a:defRPr sz="2903" kern="1200">
          <a:solidFill>
            <a:schemeClr val="tx1"/>
          </a:solidFill>
          <a:latin typeface="+mn-lt"/>
          <a:ea typeface="+mn-ea"/>
          <a:cs typeface="+mn-cs"/>
        </a:defRPr>
      </a:lvl2pPr>
      <a:lvl3pPr marL="1382344" indent="-276469" algn="l" defTabSz="1105875" rtl="0" eaLnBrk="1" latinLnBrk="0" hangingPunct="1">
        <a:lnSpc>
          <a:spcPct val="90000"/>
        </a:lnSpc>
        <a:spcBef>
          <a:spcPts val="605"/>
        </a:spcBef>
        <a:buFont typeface="Arial" panose="020B0604020202020204" pitchFamily="34" charset="0"/>
        <a:buChar char="•"/>
        <a:defRPr sz="2419" kern="1200">
          <a:solidFill>
            <a:schemeClr val="tx1"/>
          </a:solidFill>
          <a:latin typeface="+mn-lt"/>
          <a:ea typeface="+mn-ea"/>
          <a:cs typeface="+mn-cs"/>
        </a:defRPr>
      </a:lvl3pPr>
      <a:lvl4pPr marL="1935282" indent="-276469" algn="l" defTabSz="1105875" rtl="0" eaLnBrk="1" latinLnBrk="0" hangingPunct="1">
        <a:lnSpc>
          <a:spcPct val="90000"/>
        </a:lnSpc>
        <a:spcBef>
          <a:spcPts val="605"/>
        </a:spcBef>
        <a:buFont typeface="Arial" panose="020B0604020202020204" pitchFamily="34" charset="0"/>
        <a:buChar char="•"/>
        <a:defRPr sz="2177" kern="1200">
          <a:solidFill>
            <a:schemeClr val="tx1"/>
          </a:solidFill>
          <a:latin typeface="+mn-lt"/>
          <a:ea typeface="+mn-ea"/>
          <a:cs typeface="+mn-cs"/>
        </a:defRPr>
      </a:lvl4pPr>
      <a:lvl5pPr marL="2488220" indent="-276469" algn="l" defTabSz="1105875" rtl="0" eaLnBrk="1" latinLnBrk="0" hangingPunct="1">
        <a:lnSpc>
          <a:spcPct val="90000"/>
        </a:lnSpc>
        <a:spcBef>
          <a:spcPts val="605"/>
        </a:spcBef>
        <a:buFont typeface="Arial" panose="020B0604020202020204" pitchFamily="34" charset="0"/>
        <a:buChar char="•"/>
        <a:defRPr sz="2177" kern="1200">
          <a:solidFill>
            <a:schemeClr val="tx1"/>
          </a:solidFill>
          <a:latin typeface="+mn-lt"/>
          <a:ea typeface="+mn-ea"/>
          <a:cs typeface="+mn-cs"/>
        </a:defRPr>
      </a:lvl5pPr>
      <a:lvl6pPr marL="3041157" indent="-276469" algn="l" defTabSz="1105875" rtl="0" eaLnBrk="1" latinLnBrk="0" hangingPunct="1">
        <a:lnSpc>
          <a:spcPct val="90000"/>
        </a:lnSpc>
        <a:spcBef>
          <a:spcPts val="605"/>
        </a:spcBef>
        <a:buFont typeface="Arial" panose="020B0604020202020204" pitchFamily="34" charset="0"/>
        <a:buChar char="•"/>
        <a:defRPr sz="2177" kern="1200">
          <a:solidFill>
            <a:schemeClr val="tx1"/>
          </a:solidFill>
          <a:latin typeface="+mn-lt"/>
          <a:ea typeface="+mn-ea"/>
          <a:cs typeface="+mn-cs"/>
        </a:defRPr>
      </a:lvl6pPr>
      <a:lvl7pPr marL="3594095" indent="-276469" algn="l" defTabSz="1105875" rtl="0" eaLnBrk="1" latinLnBrk="0" hangingPunct="1">
        <a:lnSpc>
          <a:spcPct val="90000"/>
        </a:lnSpc>
        <a:spcBef>
          <a:spcPts val="605"/>
        </a:spcBef>
        <a:buFont typeface="Arial" panose="020B0604020202020204" pitchFamily="34" charset="0"/>
        <a:buChar char="•"/>
        <a:defRPr sz="2177" kern="1200">
          <a:solidFill>
            <a:schemeClr val="tx1"/>
          </a:solidFill>
          <a:latin typeface="+mn-lt"/>
          <a:ea typeface="+mn-ea"/>
          <a:cs typeface="+mn-cs"/>
        </a:defRPr>
      </a:lvl7pPr>
      <a:lvl8pPr marL="4147033" indent="-276469" algn="l" defTabSz="1105875" rtl="0" eaLnBrk="1" latinLnBrk="0" hangingPunct="1">
        <a:lnSpc>
          <a:spcPct val="90000"/>
        </a:lnSpc>
        <a:spcBef>
          <a:spcPts val="605"/>
        </a:spcBef>
        <a:buFont typeface="Arial" panose="020B0604020202020204" pitchFamily="34" charset="0"/>
        <a:buChar char="•"/>
        <a:defRPr sz="2177" kern="1200">
          <a:solidFill>
            <a:schemeClr val="tx1"/>
          </a:solidFill>
          <a:latin typeface="+mn-lt"/>
          <a:ea typeface="+mn-ea"/>
          <a:cs typeface="+mn-cs"/>
        </a:defRPr>
      </a:lvl8pPr>
      <a:lvl9pPr marL="4699970" indent="-276469" algn="l" defTabSz="1105875" rtl="0" eaLnBrk="1" latinLnBrk="0" hangingPunct="1">
        <a:lnSpc>
          <a:spcPct val="90000"/>
        </a:lnSpc>
        <a:spcBef>
          <a:spcPts val="605"/>
        </a:spcBef>
        <a:buFont typeface="Arial" panose="020B0604020202020204" pitchFamily="34" charset="0"/>
        <a:buChar char="•"/>
        <a:defRPr sz="2177" kern="1200">
          <a:solidFill>
            <a:schemeClr val="tx1"/>
          </a:solidFill>
          <a:latin typeface="+mn-lt"/>
          <a:ea typeface="+mn-ea"/>
          <a:cs typeface="+mn-cs"/>
        </a:defRPr>
      </a:lvl9pPr>
    </p:bodyStyle>
    <p:otherStyle>
      <a:defPPr>
        <a:defRPr lang="en-US"/>
      </a:defPPr>
      <a:lvl1pPr marL="0" algn="l" defTabSz="1105875" rtl="0" eaLnBrk="1" latinLnBrk="0" hangingPunct="1">
        <a:defRPr sz="2177" kern="1200">
          <a:solidFill>
            <a:schemeClr val="tx1"/>
          </a:solidFill>
          <a:latin typeface="+mn-lt"/>
          <a:ea typeface="+mn-ea"/>
          <a:cs typeface="+mn-cs"/>
        </a:defRPr>
      </a:lvl1pPr>
      <a:lvl2pPr marL="552938" algn="l" defTabSz="1105875" rtl="0" eaLnBrk="1" latinLnBrk="0" hangingPunct="1">
        <a:defRPr sz="2177" kern="1200">
          <a:solidFill>
            <a:schemeClr val="tx1"/>
          </a:solidFill>
          <a:latin typeface="+mn-lt"/>
          <a:ea typeface="+mn-ea"/>
          <a:cs typeface="+mn-cs"/>
        </a:defRPr>
      </a:lvl2pPr>
      <a:lvl3pPr marL="1105875" algn="l" defTabSz="1105875" rtl="0" eaLnBrk="1" latinLnBrk="0" hangingPunct="1">
        <a:defRPr sz="2177" kern="1200">
          <a:solidFill>
            <a:schemeClr val="tx1"/>
          </a:solidFill>
          <a:latin typeface="+mn-lt"/>
          <a:ea typeface="+mn-ea"/>
          <a:cs typeface="+mn-cs"/>
        </a:defRPr>
      </a:lvl3pPr>
      <a:lvl4pPr marL="1658813" algn="l" defTabSz="1105875" rtl="0" eaLnBrk="1" latinLnBrk="0" hangingPunct="1">
        <a:defRPr sz="2177" kern="1200">
          <a:solidFill>
            <a:schemeClr val="tx1"/>
          </a:solidFill>
          <a:latin typeface="+mn-lt"/>
          <a:ea typeface="+mn-ea"/>
          <a:cs typeface="+mn-cs"/>
        </a:defRPr>
      </a:lvl4pPr>
      <a:lvl5pPr marL="2211751" algn="l" defTabSz="1105875" rtl="0" eaLnBrk="1" latinLnBrk="0" hangingPunct="1">
        <a:defRPr sz="2177" kern="1200">
          <a:solidFill>
            <a:schemeClr val="tx1"/>
          </a:solidFill>
          <a:latin typeface="+mn-lt"/>
          <a:ea typeface="+mn-ea"/>
          <a:cs typeface="+mn-cs"/>
        </a:defRPr>
      </a:lvl5pPr>
      <a:lvl6pPr marL="2764688" algn="l" defTabSz="1105875" rtl="0" eaLnBrk="1" latinLnBrk="0" hangingPunct="1">
        <a:defRPr sz="2177" kern="1200">
          <a:solidFill>
            <a:schemeClr val="tx1"/>
          </a:solidFill>
          <a:latin typeface="+mn-lt"/>
          <a:ea typeface="+mn-ea"/>
          <a:cs typeface="+mn-cs"/>
        </a:defRPr>
      </a:lvl6pPr>
      <a:lvl7pPr marL="3317626" algn="l" defTabSz="1105875" rtl="0" eaLnBrk="1" latinLnBrk="0" hangingPunct="1">
        <a:defRPr sz="2177" kern="1200">
          <a:solidFill>
            <a:schemeClr val="tx1"/>
          </a:solidFill>
          <a:latin typeface="+mn-lt"/>
          <a:ea typeface="+mn-ea"/>
          <a:cs typeface="+mn-cs"/>
        </a:defRPr>
      </a:lvl7pPr>
      <a:lvl8pPr marL="3870564" algn="l" defTabSz="1105875" rtl="0" eaLnBrk="1" latinLnBrk="0" hangingPunct="1">
        <a:defRPr sz="2177" kern="1200">
          <a:solidFill>
            <a:schemeClr val="tx1"/>
          </a:solidFill>
          <a:latin typeface="+mn-lt"/>
          <a:ea typeface="+mn-ea"/>
          <a:cs typeface="+mn-cs"/>
        </a:defRPr>
      </a:lvl8pPr>
      <a:lvl9pPr marL="4423501" algn="l" defTabSz="1105875" rtl="0" eaLnBrk="1" latinLnBrk="0" hangingPunct="1">
        <a:defRPr sz="2177"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hyperlink" Target="https://www.hl7.org/Special/committees/cqi/index.cfm" TargetMode="External"/></Relationships>
</file>

<file path=ppt/slides/_rels/slide11.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7.xml"/><Relationship Id="rId1" Type="http://schemas.openxmlformats.org/officeDocument/2006/relationships/slideLayout" Target="../slideLayouts/slideLayout6.xml"/><Relationship Id="rId4" Type="http://schemas.openxmlformats.org/officeDocument/2006/relationships/hyperlink" Target="https://www.researchgate.net/figure/The-learning-health-cycle-of-the-learning-health-system-with-3-information-flows-and-8_fig1_324547694" TargetMode="External"/></Relationships>
</file>

<file path=ppt/slides/_rels/slide12.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8.xml"/><Relationship Id="rId1" Type="http://schemas.openxmlformats.org/officeDocument/2006/relationships/slideLayout" Target="../slideLayouts/slideLayout6.xml"/><Relationship Id="rId4" Type="http://schemas.openxmlformats.org/officeDocument/2006/relationships/hyperlink" Target="http://www.magicevidence.org/"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xml"/><Relationship Id="rId1" Type="http://schemas.openxmlformats.org/officeDocument/2006/relationships/slideLayout" Target="../slideLayouts/slideLayout13.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hyperlink" Target="https://dashboard.healthit.gov/quickstats/quickstats.php"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hyperlink" Target="https://www.cdc.gov/ophss/WhatWeDoACGmeeting.html" TargetMode="External"/><Relationship Id="rId1" Type="http://schemas.openxmlformats.org/officeDocument/2006/relationships/slideLayout" Target="../slideLayouts/slideLayout13.xml"/><Relationship Id="rId6" Type="http://schemas.openxmlformats.org/officeDocument/2006/relationships/image" Target="../media/image29.jpeg"/><Relationship Id="rId5" Type="http://schemas.openxmlformats.org/officeDocument/2006/relationships/image" Target="../media/image28.jpeg"/><Relationship Id="rId4" Type="http://schemas.openxmlformats.org/officeDocument/2006/relationships/image" Target="../media/image27.jpeg"/></Relationships>
</file>

<file path=ppt/slides/_rels/slide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xml"/><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3" Type="http://schemas.openxmlformats.org/officeDocument/2006/relationships/image" Target="../media/image31.jpeg"/><Relationship Id="rId7" Type="http://schemas.openxmlformats.org/officeDocument/2006/relationships/image" Target="../media/image34.jpeg"/><Relationship Id="rId2" Type="http://schemas.openxmlformats.org/officeDocument/2006/relationships/notesSlide" Target="../notesSlides/notesSlide3.xml"/><Relationship Id="rId1" Type="http://schemas.openxmlformats.org/officeDocument/2006/relationships/slideLayout" Target="../slideLayouts/slideLayout6.xml"/><Relationship Id="rId6" Type="http://schemas.openxmlformats.org/officeDocument/2006/relationships/image" Target="../media/image33.jpeg"/><Relationship Id="rId5" Type="http://schemas.openxmlformats.org/officeDocument/2006/relationships/hyperlink" Target="https://www.cdc.gov/csels/phio/clinical-guidelines/index.html" TargetMode="External"/><Relationship Id="rId4" Type="http://schemas.openxmlformats.org/officeDocument/2006/relationships/image" Target="../media/image32.jpeg"/></Relationships>
</file>

<file path=ppt/slides/_rels/slide7.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4.xml"/><Relationship Id="rId1" Type="http://schemas.openxmlformats.org/officeDocument/2006/relationships/slideLayout" Target="../slideLayouts/slideLayout6.xml"/><Relationship Id="rId4" Type="http://schemas.openxmlformats.org/officeDocument/2006/relationships/image" Target="../media/image37.jpeg"/></Relationships>
</file>

<file path=ppt/slides/_rels/slide9.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useBgFill="1">
        <p:nvSpPr>
          <p:cNvPr id="71" name="Rectangle 70">
            <a:extLst>
              <a:ext uri="{FF2B5EF4-FFF2-40B4-BE49-F238E27FC236}">
                <a16:creationId xmlns:a16="http://schemas.microsoft.com/office/drawing/2014/main" id="{0671A8AE-40A1-4631-A6B8-581AFF06548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26" name="Picture 2" descr="The ABCs of FHIR: Reinventing Health IT Interoperability - HIT ...">
            <a:extLst>
              <a:ext uri="{FF2B5EF4-FFF2-40B4-BE49-F238E27FC236}">
                <a16:creationId xmlns:a16="http://schemas.microsoft.com/office/drawing/2014/main" id="{9905B813-5E9D-49A5-BD92-488BA24069C9}"/>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21725" r="2" b="4164"/>
          <a:stretch/>
        </p:blipFill>
        <p:spPr bwMode="auto">
          <a:xfrm>
            <a:off x="3523488" y="10"/>
            <a:ext cx="8668512" cy="6857990"/>
          </a:xfrm>
          <a:prstGeom prst="rect">
            <a:avLst/>
          </a:prstGeom>
          <a:noFill/>
          <a:extLst>
            <a:ext uri="{909E8E84-426E-40DD-AFC4-6F175D3DCCD1}">
              <a14:hiddenFill xmlns:a14="http://schemas.microsoft.com/office/drawing/2010/main">
                <a:solidFill>
                  <a:srgbClr val="FFFFFF"/>
                </a:solidFill>
              </a14:hiddenFill>
            </a:ext>
          </a:extLst>
        </p:spPr>
      </p:pic>
      <p:sp>
        <p:nvSpPr>
          <p:cNvPr id="73" name="Rectangle 72">
            <a:extLst>
              <a:ext uri="{FF2B5EF4-FFF2-40B4-BE49-F238E27FC236}">
                <a16:creationId xmlns:a16="http://schemas.microsoft.com/office/drawing/2014/main" id="{AB58EF07-17C2-48CF-ABB0-EEF1F17CB8F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 y="0"/>
            <a:ext cx="9339206" cy="6858000"/>
          </a:xfrm>
          <a:prstGeom prst="rect">
            <a:avLst/>
          </a:prstGeom>
          <a:gradFill>
            <a:gsLst>
              <a:gs pos="58000">
                <a:schemeClr val="bg1"/>
              </a:gs>
              <a:gs pos="33000">
                <a:schemeClr val="bg1">
                  <a:alpha val="64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C2752E54-BB3F-4EC9-B225-900C176AFB21}"/>
              </a:ext>
            </a:extLst>
          </p:cNvPr>
          <p:cNvSpPr>
            <a:spLocks noGrp="1"/>
          </p:cNvSpPr>
          <p:nvPr>
            <p:ph type="ctrTitle"/>
          </p:nvPr>
        </p:nvSpPr>
        <p:spPr>
          <a:xfrm>
            <a:off x="477981" y="625683"/>
            <a:ext cx="4023360" cy="3700814"/>
          </a:xfrm>
        </p:spPr>
        <p:txBody>
          <a:bodyPr anchor="b">
            <a:normAutofit fontScale="90000"/>
          </a:bodyPr>
          <a:lstStyle/>
          <a:p>
            <a:pPr algn="l"/>
            <a:r>
              <a:rPr lang="en-US" sz="4400" b="1">
                <a:latin typeface="+mn-lt"/>
              </a:rPr>
              <a:t>Track 2: Computable Guidelines in the 21</a:t>
            </a:r>
            <a:r>
              <a:rPr lang="en-US" sz="4400" b="1" baseline="30000">
                <a:latin typeface="+mn-lt"/>
              </a:rPr>
              <a:t>st</a:t>
            </a:r>
            <a:r>
              <a:rPr lang="en-US" sz="4400" b="1">
                <a:latin typeface="+mn-lt"/>
              </a:rPr>
              <a:t> Century  </a:t>
            </a:r>
            <a:br>
              <a:rPr lang="en-US" sz="4400" b="1">
                <a:latin typeface="+mn-lt"/>
              </a:rPr>
            </a:br>
            <a:br>
              <a:rPr lang="en-US" sz="4400" b="1">
                <a:latin typeface="+mn-lt"/>
              </a:rPr>
            </a:br>
            <a:r>
              <a:rPr lang="en-US" sz="2700" b="1">
                <a:latin typeface="+mn-lt"/>
              </a:rPr>
              <a:t>Evidence-Based Knowledge Assets and Digital Quality</a:t>
            </a:r>
            <a:endParaRPr lang="en-US" sz="5400" b="1">
              <a:latin typeface="+mn-lt"/>
            </a:endParaRPr>
          </a:p>
        </p:txBody>
      </p:sp>
      <p:sp>
        <p:nvSpPr>
          <p:cNvPr id="3" name="Subtitle 2">
            <a:extLst>
              <a:ext uri="{FF2B5EF4-FFF2-40B4-BE49-F238E27FC236}">
                <a16:creationId xmlns:a16="http://schemas.microsoft.com/office/drawing/2014/main" id="{B6971484-DB9C-4782-85A6-5CA6BA6BA508}"/>
              </a:ext>
            </a:extLst>
          </p:cNvPr>
          <p:cNvSpPr>
            <a:spLocks noGrp="1"/>
          </p:cNvSpPr>
          <p:nvPr>
            <p:ph type="subTitle" idx="1"/>
          </p:nvPr>
        </p:nvSpPr>
        <p:spPr>
          <a:xfrm>
            <a:off x="477980" y="4728464"/>
            <a:ext cx="4023359" cy="1930400"/>
          </a:xfrm>
        </p:spPr>
        <p:txBody>
          <a:bodyPr vert="horz" lIns="91440" tIns="45720" rIns="91440" bIns="45720" rtlCol="0" anchor="t">
            <a:normAutofit lnSpcReduction="10000"/>
          </a:bodyPr>
          <a:lstStyle/>
          <a:p>
            <a:pPr algn="l"/>
            <a:r>
              <a:rPr lang="en-US" sz="2000"/>
              <a:t>Maria Michaels (co-lead)</a:t>
            </a:r>
          </a:p>
          <a:p>
            <a:pPr algn="l"/>
            <a:r>
              <a:rPr lang="en-US" sz="2000"/>
              <a:t>Kristin Kostka (co-lead)</a:t>
            </a:r>
          </a:p>
          <a:p>
            <a:pPr algn="l"/>
            <a:r>
              <a:rPr lang="en-US" sz="2000"/>
              <a:t>Bryn Rhodes</a:t>
            </a:r>
          </a:p>
          <a:p>
            <a:pPr algn="l"/>
            <a:r>
              <a:rPr lang="en-US" sz="2000"/>
              <a:t>Brian Alper</a:t>
            </a:r>
          </a:p>
          <a:p>
            <a:pPr algn="l"/>
            <a:r>
              <a:rPr lang="en-US" sz="2000">
                <a:cs typeface="Calibri"/>
              </a:rPr>
              <a:t>Matt Burton</a:t>
            </a:r>
          </a:p>
        </p:txBody>
      </p:sp>
      <p:sp>
        <p:nvSpPr>
          <p:cNvPr id="75" name="Rectangle 74">
            <a:extLst>
              <a:ext uri="{FF2B5EF4-FFF2-40B4-BE49-F238E27FC236}">
                <a16:creationId xmlns:a16="http://schemas.microsoft.com/office/drawing/2014/main" id="{AF2F604E-43BE-4DC3-B983-E071523364F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759921" y="346791"/>
            <a:ext cx="146304"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77" name="Rectangle 76">
            <a:extLst>
              <a:ext uri="{FF2B5EF4-FFF2-40B4-BE49-F238E27FC236}">
                <a16:creationId xmlns:a16="http://schemas.microsoft.com/office/drawing/2014/main" id="{08C9B587-E65E-4B52-B37C-ABEBB6E879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81029" y="4546920"/>
            <a:ext cx="3977640" cy="18288"/>
          </a:xfrm>
          <a:prstGeom prst="rect">
            <a:avLst/>
          </a:prstGeom>
          <a:solidFill>
            <a:schemeClr val="tx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 name="Rectangle 3">
            <a:extLst>
              <a:ext uri="{FF2B5EF4-FFF2-40B4-BE49-F238E27FC236}">
                <a16:creationId xmlns:a16="http://schemas.microsoft.com/office/drawing/2014/main" id="{BEF10358-1E24-41BF-9CCF-1A4F142562C1}"/>
              </a:ext>
            </a:extLst>
          </p:cNvPr>
          <p:cNvSpPr/>
          <p:nvPr/>
        </p:nvSpPr>
        <p:spPr>
          <a:xfrm>
            <a:off x="317393" y="594991"/>
            <a:ext cx="1016579" cy="236606"/>
          </a:xfrm>
          <a:prstGeom prst="rect">
            <a:avLst/>
          </a:prstGeom>
          <a:solidFill>
            <a:srgbClr val="000000"/>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FA096378-89A1-4B5D-9DE6-4ABA9CBC80A3}"/>
              </a:ext>
            </a:extLst>
          </p:cNvPr>
          <p:cNvSpPr/>
          <p:nvPr/>
        </p:nvSpPr>
        <p:spPr>
          <a:xfrm>
            <a:off x="9674759" y="878371"/>
            <a:ext cx="470000" cy="769441"/>
          </a:xfrm>
          <a:prstGeom prst="rect">
            <a:avLst/>
          </a:prstGeom>
        </p:spPr>
        <p:txBody>
          <a:bodyPr wrap="none">
            <a:spAutoFit/>
          </a:bodyPr>
          <a:lstStyle/>
          <a:p>
            <a:r>
              <a:rPr lang="en-US" sz="4400" b="1">
                <a:solidFill>
                  <a:srgbClr val="FF0000"/>
                </a:solidFill>
              </a:rPr>
              <a:t>®</a:t>
            </a:r>
            <a:endParaRPr lang="en-US" sz="4400">
              <a:solidFill>
                <a:srgbClr val="FF0000"/>
              </a:solidFill>
            </a:endParaRPr>
          </a:p>
        </p:txBody>
      </p:sp>
    </p:spTree>
    <p:extLst>
      <p:ext uri="{BB962C8B-B14F-4D97-AF65-F5344CB8AC3E}">
        <p14:creationId xmlns:p14="http://schemas.microsoft.com/office/powerpoint/2010/main" val="2040410950"/>
      </p:ext>
    </p:extLst>
  </p:cSld>
  <p:clrMapOvr>
    <a:overrideClrMapping bg1="dk1" tx1="lt1" bg2="dk2" tx2="lt2" accent1="accent1" accent2="accent2" accent3="accent3" accent4="accent4" accent5="accent5" accent6="accent6" hlink="hlink" folHlink="folHlink"/>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a:extLst>
              <a:ext uri="{FF2B5EF4-FFF2-40B4-BE49-F238E27FC236}">
                <a16:creationId xmlns:a16="http://schemas.microsoft.com/office/drawing/2014/main" id="{AA94B7B4-C1B6-4F1F-8B02-119FD3EE143E}"/>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b="2598"/>
          <a:stretch/>
        </p:blipFill>
        <p:spPr bwMode="auto">
          <a:xfrm>
            <a:off x="1044505" y="925558"/>
            <a:ext cx="10102985" cy="5682930"/>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D3613A24-F8B7-4615-9915-506452A20A95}"/>
              </a:ext>
            </a:extLst>
          </p:cNvPr>
          <p:cNvSpPr/>
          <p:nvPr/>
        </p:nvSpPr>
        <p:spPr>
          <a:xfrm>
            <a:off x="705356" y="249512"/>
            <a:ext cx="10781285" cy="769441"/>
          </a:xfrm>
          <a:prstGeom prst="rect">
            <a:avLst/>
          </a:prstGeom>
        </p:spPr>
        <p:txBody>
          <a:bodyPr wrap="none">
            <a:spAutoFit/>
          </a:bodyPr>
          <a:lstStyle/>
          <a:p>
            <a:r>
              <a:rPr lang="en-US" sz="4400" b="1">
                <a:solidFill>
                  <a:srgbClr val="000000"/>
                </a:solidFill>
                <a:latin typeface="+mj-lt"/>
              </a:rPr>
              <a:t>Clinical Quality Lifecycle with Situated Standards</a:t>
            </a:r>
            <a:endParaRPr lang="en-US" sz="4400">
              <a:latin typeface="+mj-lt"/>
            </a:endParaRPr>
          </a:p>
        </p:txBody>
      </p:sp>
      <p:sp>
        <p:nvSpPr>
          <p:cNvPr id="6" name="Rectangle 5">
            <a:extLst>
              <a:ext uri="{FF2B5EF4-FFF2-40B4-BE49-F238E27FC236}">
                <a16:creationId xmlns:a16="http://schemas.microsoft.com/office/drawing/2014/main" id="{BEBD0A62-F12E-458D-A02D-7F3A3E8BA68E}"/>
              </a:ext>
            </a:extLst>
          </p:cNvPr>
          <p:cNvSpPr/>
          <p:nvPr/>
        </p:nvSpPr>
        <p:spPr>
          <a:xfrm>
            <a:off x="4497572" y="925558"/>
            <a:ext cx="6560288" cy="2317372"/>
          </a:xfrm>
          <a:prstGeom prst="rect">
            <a:avLst/>
          </a:prstGeom>
          <a:solidFill>
            <a:schemeClr val="accent1">
              <a:alpha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r"/>
            <a:r>
              <a:rPr lang="en-US" sz="2800"/>
              <a:t>KNOWLEDGE</a:t>
            </a:r>
          </a:p>
        </p:txBody>
      </p:sp>
      <p:sp>
        <p:nvSpPr>
          <p:cNvPr id="8" name="Rectangle 7">
            <a:extLst>
              <a:ext uri="{FF2B5EF4-FFF2-40B4-BE49-F238E27FC236}">
                <a16:creationId xmlns:a16="http://schemas.microsoft.com/office/drawing/2014/main" id="{C589208E-81AD-46EF-B6B0-D44BCAAD1C81}"/>
              </a:ext>
            </a:extLst>
          </p:cNvPr>
          <p:cNvSpPr/>
          <p:nvPr/>
        </p:nvSpPr>
        <p:spPr>
          <a:xfrm>
            <a:off x="7655441" y="3248246"/>
            <a:ext cx="4182139" cy="1461977"/>
          </a:xfrm>
          <a:prstGeom prst="rect">
            <a:avLst/>
          </a:prstGeom>
          <a:solidFill>
            <a:srgbClr val="FF0000">
              <a:alpha val="40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r"/>
            <a:r>
              <a:rPr lang="en-US" sz="2800"/>
              <a:t>ACTION</a:t>
            </a:r>
          </a:p>
        </p:txBody>
      </p:sp>
      <p:sp>
        <p:nvSpPr>
          <p:cNvPr id="9" name="Rectangle 8">
            <a:extLst>
              <a:ext uri="{FF2B5EF4-FFF2-40B4-BE49-F238E27FC236}">
                <a16:creationId xmlns:a16="http://schemas.microsoft.com/office/drawing/2014/main" id="{0B6B4B4D-CDF8-4809-BC02-F311D4672BB5}"/>
              </a:ext>
            </a:extLst>
          </p:cNvPr>
          <p:cNvSpPr/>
          <p:nvPr/>
        </p:nvSpPr>
        <p:spPr>
          <a:xfrm>
            <a:off x="1222744" y="4710223"/>
            <a:ext cx="9409814" cy="1998921"/>
          </a:xfrm>
          <a:prstGeom prst="rect">
            <a:avLst/>
          </a:prstGeom>
          <a:solidFill>
            <a:srgbClr val="00B050">
              <a:alpha val="40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sz="2800"/>
              <a:t>DATA</a:t>
            </a:r>
          </a:p>
        </p:txBody>
      </p:sp>
      <p:sp>
        <p:nvSpPr>
          <p:cNvPr id="10" name="Rectangle 9">
            <a:extLst>
              <a:ext uri="{FF2B5EF4-FFF2-40B4-BE49-F238E27FC236}">
                <a16:creationId xmlns:a16="http://schemas.microsoft.com/office/drawing/2014/main" id="{0A65E9FF-049B-498B-8244-683DC51F7946}"/>
              </a:ext>
            </a:extLst>
          </p:cNvPr>
          <p:cNvSpPr/>
          <p:nvPr/>
        </p:nvSpPr>
        <p:spPr>
          <a:xfrm>
            <a:off x="705355" y="925558"/>
            <a:ext cx="3792218" cy="3779349"/>
          </a:xfrm>
          <a:prstGeom prst="rect">
            <a:avLst/>
          </a:prstGeom>
          <a:solidFill>
            <a:srgbClr val="7030A0">
              <a:alpha val="40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en-US" sz="2800"/>
              <a:t>INFORMATION</a:t>
            </a:r>
          </a:p>
        </p:txBody>
      </p:sp>
      <p:sp>
        <p:nvSpPr>
          <p:cNvPr id="11" name="TextBox 10">
            <a:extLst>
              <a:ext uri="{FF2B5EF4-FFF2-40B4-BE49-F238E27FC236}">
                <a16:creationId xmlns:a16="http://schemas.microsoft.com/office/drawing/2014/main" id="{11A75553-D0CA-47ED-8DD0-F7A357C13BAF}"/>
              </a:ext>
            </a:extLst>
          </p:cNvPr>
          <p:cNvSpPr txBox="1"/>
          <p:nvPr/>
        </p:nvSpPr>
        <p:spPr>
          <a:xfrm>
            <a:off x="133719" y="6608489"/>
            <a:ext cx="7521722" cy="2616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100" dirty="0">
                <a:ea typeface="+mn-lt"/>
                <a:cs typeface="+mn-lt"/>
              </a:rPr>
              <a:t>Adapted from </a:t>
            </a:r>
            <a:r>
              <a:rPr lang="en-US" sz="1100" dirty="0">
                <a:ea typeface="+mn-lt"/>
                <a:cs typeface="+mn-lt"/>
                <a:hlinkClick r:id="rId4"/>
              </a:rPr>
              <a:t>HL7 Clinical Quality Information (CQI) Workgroup</a:t>
            </a:r>
            <a:r>
              <a:rPr lang="en-US" sz="1100" dirty="0">
                <a:ea typeface="+mn-lt"/>
                <a:cs typeface="+mn-lt"/>
              </a:rPr>
              <a:t> by Maria Michaels, Centers for Disease Control and Prevention</a:t>
            </a:r>
            <a:endParaRPr lang="en-US" dirty="0">
              <a:cs typeface="Calibri"/>
            </a:endParaRPr>
          </a:p>
        </p:txBody>
      </p:sp>
    </p:spTree>
    <p:extLst>
      <p:ext uri="{BB962C8B-B14F-4D97-AF65-F5344CB8AC3E}">
        <p14:creationId xmlns:p14="http://schemas.microsoft.com/office/powerpoint/2010/main" val="40030206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P spid="9" grpId="0" animBg="1"/>
      <p:bldP spid="10"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078EA0-1749-4457-9600-CC0B62F5685A}"/>
              </a:ext>
            </a:extLst>
          </p:cNvPr>
          <p:cNvSpPr>
            <a:spLocks noGrp="1"/>
          </p:cNvSpPr>
          <p:nvPr>
            <p:ph type="title"/>
          </p:nvPr>
        </p:nvSpPr>
        <p:spPr>
          <a:xfrm>
            <a:off x="1239644" y="1770179"/>
            <a:ext cx="2261839" cy="2913333"/>
          </a:xfrm>
        </p:spPr>
        <p:txBody>
          <a:bodyPr/>
          <a:lstStyle/>
          <a:p>
            <a:r>
              <a:rPr lang="en-US" b="1"/>
              <a:t>The Learning Health System</a:t>
            </a:r>
          </a:p>
        </p:txBody>
      </p:sp>
      <p:pic>
        <p:nvPicPr>
          <p:cNvPr id="12290" name="Picture 2">
            <a:extLst>
              <a:ext uri="{FF2B5EF4-FFF2-40B4-BE49-F238E27FC236}">
                <a16:creationId xmlns:a16="http://schemas.microsoft.com/office/drawing/2014/main" id="{462E46E6-0EAE-400E-AC44-C5C643597D3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97866" y="101755"/>
            <a:ext cx="6654490" cy="6654490"/>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1A499A2E-D129-4D2E-B7AF-CD0B02333F22}"/>
              </a:ext>
            </a:extLst>
          </p:cNvPr>
          <p:cNvSpPr/>
          <p:nvPr/>
        </p:nvSpPr>
        <p:spPr>
          <a:xfrm>
            <a:off x="7921256" y="0"/>
            <a:ext cx="4270744" cy="2960796"/>
          </a:xfrm>
          <a:prstGeom prst="rect">
            <a:avLst/>
          </a:prstGeom>
          <a:solidFill>
            <a:schemeClr val="accent1">
              <a:alpha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r"/>
            <a:r>
              <a:rPr lang="en-US" sz="2800"/>
              <a:t>KNOWLEDGE</a:t>
            </a:r>
          </a:p>
        </p:txBody>
      </p:sp>
      <p:sp>
        <p:nvSpPr>
          <p:cNvPr id="5" name="Rectangle 4">
            <a:extLst>
              <a:ext uri="{FF2B5EF4-FFF2-40B4-BE49-F238E27FC236}">
                <a16:creationId xmlns:a16="http://schemas.microsoft.com/office/drawing/2014/main" id="{4373327C-885D-4C3F-9064-5F3D124ECCD5}"/>
              </a:ext>
            </a:extLst>
          </p:cNvPr>
          <p:cNvSpPr/>
          <p:nvPr/>
        </p:nvSpPr>
        <p:spPr>
          <a:xfrm>
            <a:off x="8208335" y="2960795"/>
            <a:ext cx="3983665" cy="3891890"/>
          </a:xfrm>
          <a:prstGeom prst="rect">
            <a:avLst/>
          </a:prstGeom>
          <a:solidFill>
            <a:srgbClr val="FF0000">
              <a:alpha val="40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b" anchorCtr="0"/>
          <a:lstStyle/>
          <a:p>
            <a:pPr algn="r"/>
            <a:r>
              <a:rPr lang="en-US" sz="2800"/>
              <a:t>ACTION</a:t>
            </a:r>
          </a:p>
        </p:txBody>
      </p:sp>
      <p:sp>
        <p:nvSpPr>
          <p:cNvPr id="6" name="Rectangle 5">
            <a:extLst>
              <a:ext uri="{FF2B5EF4-FFF2-40B4-BE49-F238E27FC236}">
                <a16:creationId xmlns:a16="http://schemas.microsoft.com/office/drawing/2014/main" id="{90E049B9-6A2D-4F26-B6ED-5BC2C738E1F7}"/>
              </a:ext>
            </a:extLst>
          </p:cNvPr>
          <p:cNvSpPr/>
          <p:nvPr/>
        </p:nvSpPr>
        <p:spPr>
          <a:xfrm>
            <a:off x="3565454" y="2960794"/>
            <a:ext cx="4642881" cy="3891891"/>
          </a:xfrm>
          <a:prstGeom prst="rect">
            <a:avLst/>
          </a:prstGeom>
          <a:solidFill>
            <a:srgbClr val="00B050">
              <a:alpha val="40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b" anchorCtr="0"/>
          <a:lstStyle/>
          <a:p>
            <a:r>
              <a:rPr lang="en-US" sz="2800"/>
              <a:t>DATA</a:t>
            </a:r>
          </a:p>
        </p:txBody>
      </p:sp>
      <p:sp>
        <p:nvSpPr>
          <p:cNvPr id="7" name="Rectangle 6">
            <a:extLst>
              <a:ext uri="{FF2B5EF4-FFF2-40B4-BE49-F238E27FC236}">
                <a16:creationId xmlns:a16="http://schemas.microsoft.com/office/drawing/2014/main" id="{A50ADA64-CDF3-430F-B901-A59DEDEF5608}"/>
              </a:ext>
            </a:extLst>
          </p:cNvPr>
          <p:cNvSpPr/>
          <p:nvPr/>
        </p:nvSpPr>
        <p:spPr>
          <a:xfrm>
            <a:off x="3565454" y="-1"/>
            <a:ext cx="4355802" cy="2960796"/>
          </a:xfrm>
          <a:prstGeom prst="rect">
            <a:avLst/>
          </a:prstGeom>
          <a:solidFill>
            <a:srgbClr val="7030A0">
              <a:alpha val="40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en-US" sz="2800"/>
              <a:t>INFORMATION</a:t>
            </a:r>
          </a:p>
        </p:txBody>
      </p:sp>
      <p:sp>
        <p:nvSpPr>
          <p:cNvPr id="8" name="TextBox 7">
            <a:extLst>
              <a:ext uri="{FF2B5EF4-FFF2-40B4-BE49-F238E27FC236}">
                <a16:creationId xmlns:a16="http://schemas.microsoft.com/office/drawing/2014/main" id="{B456EA32-672C-4C40-B6BC-C1F3A45F61B8}"/>
              </a:ext>
            </a:extLst>
          </p:cNvPr>
          <p:cNvSpPr txBox="1"/>
          <p:nvPr/>
        </p:nvSpPr>
        <p:spPr>
          <a:xfrm>
            <a:off x="133719" y="6607209"/>
            <a:ext cx="6175641" cy="2616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100" dirty="0">
                <a:ea typeface="+mn-lt"/>
                <a:cs typeface="+mn-lt"/>
              </a:rPr>
              <a:t>Adapted from </a:t>
            </a:r>
            <a:r>
              <a:rPr lang="en-US" sz="1100" dirty="0">
                <a:ea typeface="+mn-lt"/>
                <a:cs typeface="+mn-lt"/>
                <a:hlinkClick r:id="rId4"/>
              </a:rPr>
              <a:t>Researchgate.net </a:t>
            </a:r>
            <a:r>
              <a:rPr lang="en-US" sz="1100" dirty="0">
                <a:ea typeface="+mn-lt"/>
                <a:cs typeface="+mn-lt"/>
              </a:rPr>
              <a:t>by Maria Michaels, Centers for Disease Control and Prevention</a:t>
            </a:r>
            <a:r>
              <a:rPr lang="en-US" sz="1100" dirty="0">
                <a:ea typeface="+mn-lt"/>
                <a:cs typeface="+mn-lt"/>
                <a:hlinkClick r:id="rId4"/>
              </a:rPr>
              <a:t> </a:t>
            </a:r>
            <a:endParaRPr lang="en-US" dirty="0">
              <a:cs typeface="Calibri"/>
            </a:endParaRPr>
          </a:p>
        </p:txBody>
      </p:sp>
    </p:spTree>
    <p:extLst>
      <p:ext uri="{BB962C8B-B14F-4D97-AF65-F5344CB8AC3E}">
        <p14:creationId xmlns:p14="http://schemas.microsoft.com/office/powerpoint/2010/main" val="28874364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4" descr="A close up of a map&#10;&#10;Description automatically generated">
            <a:extLst>
              <a:ext uri="{FF2B5EF4-FFF2-40B4-BE49-F238E27FC236}">
                <a16:creationId xmlns:a16="http://schemas.microsoft.com/office/drawing/2014/main" id="{DF55A067-CF31-4CD6-9885-5326CB32EF54}"/>
              </a:ext>
            </a:extLst>
          </p:cNvPr>
          <p:cNvPicPr>
            <a:picLocks noChangeAspect="1"/>
          </p:cNvPicPr>
          <p:nvPr/>
        </p:nvPicPr>
        <p:blipFill>
          <a:blip r:embed="rId3"/>
          <a:stretch>
            <a:fillRect/>
          </a:stretch>
        </p:blipFill>
        <p:spPr>
          <a:xfrm>
            <a:off x="3138948" y="169947"/>
            <a:ext cx="8470489" cy="6321461"/>
          </a:xfrm>
          <a:prstGeom prst="rect">
            <a:avLst/>
          </a:prstGeom>
        </p:spPr>
      </p:pic>
      <p:sp>
        <p:nvSpPr>
          <p:cNvPr id="21" name="Rectangle 20">
            <a:extLst>
              <a:ext uri="{FF2B5EF4-FFF2-40B4-BE49-F238E27FC236}">
                <a16:creationId xmlns:a16="http://schemas.microsoft.com/office/drawing/2014/main" id="{8601FCB6-BB43-472C-AAB3-7AD40F3B2E6C}"/>
              </a:ext>
            </a:extLst>
          </p:cNvPr>
          <p:cNvSpPr/>
          <p:nvPr/>
        </p:nvSpPr>
        <p:spPr>
          <a:xfrm>
            <a:off x="7102987" y="45025"/>
            <a:ext cx="4482894" cy="3310808"/>
          </a:xfrm>
          <a:prstGeom prst="rect">
            <a:avLst/>
          </a:prstGeom>
          <a:solidFill>
            <a:schemeClr val="accent1">
              <a:alpha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r"/>
            <a:r>
              <a:rPr lang="en-US" sz="2800"/>
              <a:t>KNOWLEDGE</a:t>
            </a:r>
          </a:p>
        </p:txBody>
      </p:sp>
      <p:sp>
        <p:nvSpPr>
          <p:cNvPr id="22" name="Rectangle 21">
            <a:extLst>
              <a:ext uri="{FF2B5EF4-FFF2-40B4-BE49-F238E27FC236}">
                <a16:creationId xmlns:a16="http://schemas.microsoft.com/office/drawing/2014/main" id="{0366A791-7959-446F-BA26-342D85A3AAF2}"/>
              </a:ext>
            </a:extLst>
          </p:cNvPr>
          <p:cNvSpPr/>
          <p:nvPr/>
        </p:nvSpPr>
        <p:spPr>
          <a:xfrm>
            <a:off x="7102989" y="3360329"/>
            <a:ext cx="4486962" cy="3237552"/>
          </a:xfrm>
          <a:prstGeom prst="rect">
            <a:avLst/>
          </a:prstGeom>
          <a:solidFill>
            <a:srgbClr val="FF0000">
              <a:alpha val="40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b" anchorCtr="0"/>
          <a:lstStyle/>
          <a:p>
            <a:pPr algn="r"/>
            <a:r>
              <a:rPr lang="en-US" sz="2800"/>
              <a:t>ACTION</a:t>
            </a:r>
          </a:p>
        </p:txBody>
      </p:sp>
      <p:sp>
        <p:nvSpPr>
          <p:cNvPr id="23" name="Rectangle 22">
            <a:extLst>
              <a:ext uri="{FF2B5EF4-FFF2-40B4-BE49-F238E27FC236}">
                <a16:creationId xmlns:a16="http://schemas.microsoft.com/office/drawing/2014/main" id="{4D578E65-B245-4FF8-8F62-E2EBD37765F9}"/>
              </a:ext>
            </a:extLst>
          </p:cNvPr>
          <p:cNvSpPr/>
          <p:nvPr/>
        </p:nvSpPr>
        <p:spPr>
          <a:xfrm>
            <a:off x="3170343" y="3358500"/>
            <a:ext cx="3932644" cy="3240938"/>
          </a:xfrm>
          <a:prstGeom prst="rect">
            <a:avLst/>
          </a:prstGeom>
          <a:solidFill>
            <a:srgbClr val="00B050">
              <a:alpha val="40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b" anchorCtr="0"/>
          <a:lstStyle/>
          <a:p>
            <a:r>
              <a:rPr lang="en-US" sz="2800"/>
              <a:t>DATA</a:t>
            </a:r>
          </a:p>
        </p:txBody>
      </p:sp>
      <p:sp>
        <p:nvSpPr>
          <p:cNvPr id="24" name="Rectangle 23">
            <a:extLst>
              <a:ext uri="{FF2B5EF4-FFF2-40B4-BE49-F238E27FC236}">
                <a16:creationId xmlns:a16="http://schemas.microsoft.com/office/drawing/2014/main" id="{8988ED35-E131-4DDE-919B-7ADF65C588F9}"/>
              </a:ext>
            </a:extLst>
          </p:cNvPr>
          <p:cNvSpPr/>
          <p:nvPr/>
        </p:nvSpPr>
        <p:spPr>
          <a:xfrm>
            <a:off x="3170342" y="49698"/>
            <a:ext cx="3932643" cy="3308802"/>
          </a:xfrm>
          <a:prstGeom prst="rect">
            <a:avLst/>
          </a:prstGeom>
          <a:solidFill>
            <a:srgbClr val="7030A0">
              <a:alpha val="40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en-US" sz="2800"/>
              <a:t>INFORMATION</a:t>
            </a:r>
          </a:p>
        </p:txBody>
      </p:sp>
      <p:sp>
        <p:nvSpPr>
          <p:cNvPr id="20" name="Google Shape;28;p9">
            <a:extLst>
              <a:ext uri="{FF2B5EF4-FFF2-40B4-BE49-F238E27FC236}">
                <a16:creationId xmlns:a16="http://schemas.microsoft.com/office/drawing/2014/main" id="{A59AA6AE-8508-42FE-95A6-A466F0734664}"/>
              </a:ext>
            </a:extLst>
          </p:cNvPr>
          <p:cNvSpPr txBox="1"/>
          <p:nvPr/>
        </p:nvSpPr>
        <p:spPr>
          <a:xfrm>
            <a:off x="369152" y="362166"/>
            <a:ext cx="2892692" cy="2825635"/>
          </a:xfrm>
          <a:prstGeom prst="rect">
            <a:avLst/>
          </a:prstGeom>
          <a:noFill/>
          <a:ln>
            <a:noFill/>
          </a:ln>
        </p:spPr>
        <p:txBody>
          <a:bodyPr spcFirstLastPara="1" wrap="square" lIns="91425" tIns="45700" rIns="91425" bIns="45700" anchor="t" anchorCtr="0">
            <a:noAutofit/>
          </a:bodyPr>
          <a:lstStyle/>
          <a:p>
            <a:pPr marL="0" marR="0" lvl="0" indent="0" algn="l" rtl="0">
              <a:lnSpc>
                <a:spcPct val="80000"/>
              </a:lnSpc>
              <a:spcBef>
                <a:spcPts val="0"/>
              </a:spcBef>
              <a:spcAft>
                <a:spcPts val="0"/>
              </a:spcAft>
              <a:buNone/>
            </a:pPr>
            <a:r>
              <a:rPr lang="en-US" sz="4400" b="1" i="0" u="none" strike="noStrike" cap="none">
                <a:solidFill>
                  <a:schemeClr val="dk1"/>
                </a:solidFill>
                <a:latin typeface="+mj-lt"/>
                <a:ea typeface="Calibri"/>
                <a:cs typeface="Calibri"/>
                <a:sym typeface="Calibri"/>
              </a:rPr>
              <a:t>The Digital and Trustworthy</a:t>
            </a:r>
            <a:endParaRPr sz="4400">
              <a:latin typeface="+mj-lt"/>
            </a:endParaRPr>
          </a:p>
          <a:p>
            <a:pPr marL="0" marR="0" lvl="0" indent="0" algn="l" rtl="0">
              <a:lnSpc>
                <a:spcPct val="80000"/>
              </a:lnSpc>
              <a:spcBef>
                <a:spcPts val="0"/>
              </a:spcBef>
              <a:spcAft>
                <a:spcPts val="0"/>
              </a:spcAft>
              <a:buNone/>
            </a:pPr>
            <a:r>
              <a:rPr lang="en-US" sz="4400" b="1" i="0" u="none" strike="noStrike" cap="none">
                <a:solidFill>
                  <a:srgbClr val="000090"/>
                </a:solidFill>
                <a:latin typeface="+mj-lt"/>
                <a:ea typeface="Calibri"/>
                <a:cs typeface="Calibri"/>
                <a:sym typeface="Calibri"/>
              </a:rPr>
              <a:t>Evidence Ecosystem</a:t>
            </a:r>
            <a:endParaRPr sz="4400">
              <a:latin typeface="+mj-lt"/>
            </a:endParaRPr>
          </a:p>
        </p:txBody>
      </p:sp>
      <p:sp>
        <p:nvSpPr>
          <p:cNvPr id="2" name="TextBox 1">
            <a:extLst>
              <a:ext uri="{FF2B5EF4-FFF2-40B4-BE49-F238E27FC236}">
                <a16:creationId xmlns:a16="http://schemas.microsoft.com/office/drawing/2014/main" id="{5695204B-2C71-465B-A29C-A438A6633A20}"/>
              </a:ext>
            </a:extLst>
          </p:cNvPr>
          <p:cNvSpPr txBox="1"/>
          <p:nvPr/>
        </p:nvSpPr>
        <p:spPr>
          <a:xfrm>
            <a:off x="133719" y="6611657"/>
            <a:ext cx="8222881" cy="2616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100" dirty="0">
                <a:ea typeface="+mn-lt"/>
                <a:cs typeface="+mn-lt"/>
              </a:rPr>
              <a:t>Adapted from </a:t>
            </a:r>
            <a:r>
              <a:rPr lang="en-US" sz="1100" dirty="0">
                <a:ea typeface="+mn-lt"/>
                <a:cs typeface="+mn-lt"/>
                <a:hlinkClick r:id="rId4"/>
              </a:rPr>
              <a:t>MAGIC Evidence Ecosystem Foundation </a:t>
            </a:r>
            <a:r>
              <a:rPr lang="en-US" sz="1100" dirty="0">
                <a:ea typeface="+mn-lt"/>
                <a:cs typeface="+mn-lt"/>
              </a:rPr>
              <a:t>by Maria Michaels, Centers for Disease Control and Prevention</a:t>
            </a:r>
            <a:r>
              <a:rPr lang="en-US" sz="1100" dirty="0">
                <a:latin typeface="Calibri"/>
                <a:ea typeface="+mn-lt"/>
                <a:cs typeface="Calibri"/>
                <a:hlinkClick r:id="rId4"/>
              </a:rPr>
              <a:t> </a:t>
            </a:r>
            <a:r>
              <a:rPr lang="en-US" sz="1100" dirty="0">
                <a:latin typeface="Calibri"/>
                <a:ea typeface="Calibri"/>
                <a:cs typeface="Calibri"/>
              </a:rPr>
              <a:t> </a:t>
            </a:r>
            <a:endParaRPr lang="en-US" dirty="0">
              <a:cs typeface="Calibri"/>
            </a:endParaRPr>
          </a:p>
        </p:txBody>
      </p:sp>
    </p:spTree>
    <p:extLst>
      <p:ext uri="{BB962C8B-B14F-4D97-AF65-F5344CB8AC3E}">
        <p14:creationId xmlns:p14="http://schemas.microsoft.com/office/powerpoint/2010/main" val="2346084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animBg="1"/>
      <p:bldP spid="23" grpId="0" animBg="1"/>
      <p:bldP spid="24"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5FB946D7-1CA4-446E-8795-007CACFDEB8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3324"/>
            <a:ext cx="12192000" cy="686132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Rectangle 10">
            <a:extLst>
              <a:ext uri="{FF2B5EF4-FFF2-40B4-BE49-F238E27FC236}">
                <a16:creationId xmlns:a16="http://schemas.microsoft.com/office/drawing/2014/main" id="{192416F2-BC84-4D7C-80C6-6296C10C381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795338" y="981075"/>
            <a:ext cx="10601325" cy="4552949"/>
          </a:xfrm>
          <a:prstGeom prst="rect">
            <a:avLst/>
          </a:prstGeom>
          <a:solidFill>
            <a:schemeClr val="bg1"/>
          </a:solidFill>
          <a:ln w="127000" cap="sq" cmpd="thinThick">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Title 2">
            <a:extLst>
              <a:ext uri="{FF2B5EF4-FFF2-40B4-BE49-F238E27FC236}">
                <a16:creationId xmlns:a16="http://schemas.microsoft.com/office/drawing/2014/main" id="{679D0A1A-8BC6-4598-A83B-B2077080826B}"/>
              </a:ext>
            </a:extLst>
          </p:cNvPr>
          <p:cNvSpPr>
            <a:spLocks noGrp="1"/>
          </p:cNvSpPr>
          <p:nvPr>
            <p:ph type="title"/>
          </p:nvPr>
        </p:nvSpPr>
        <p:spPr>
          <a:xfrm>
            <a:off x="1537097" y="1428749"/>
            <a:ext cx="9117807" cy="2239003"/>
          </a:xfrm>
        </p:spPr>
        <p:txBody>
          <a:bodyPr vert="horz" lIns="91440" tIns="45720" rIns="91440" bIns="45720" rtlCol="0" anchor="b">
            <a:normAutofit fontScale="90000"/>
          </a:bodyPr>
          <a:lstStyle/>
          <a:p>
            <a:pPr algn="ctr"/>
            <a:r>
              <a:rPr lang="en-US" sz="6000" b="1" kern="1200">
                <a:solidFill>
                  <a:schemeClr val="tx1"/>
                </a:solidFill>
                <a:effectLst>
                  <a:outerShdw blurRad="38100" dist="38100" dir="2700000" algn="tl">
                    <a:srgbClr val="000000">
                      <a:alpha val="43137"/>
                    </a:srgbClr>
                  </a:outerShdw>
                </a:effectLst>
                <a:latin typeface="+mj-lt"/>
                <a:ea typeface="+mj-ea"/>
                <a:cs typeface="+mj-cs"/>
              </a:rPr>
              <a:t>What are Computable Guidelines, and Why Do We Need Them?</a:t>
            </a:r>
            <a:endParaRPr lang="en-US" sz="6000" kern="1200">
              <a:solidFill>
                <a:schemeClr val="tx1"/>
              </a:solidFill>
              <a:latin typeface="+mj-lt"/>
              <a:ea typeface="+mj-ea"/>
              <a:cs typeface="+mj-cs"/>
            </a:endParaRPr>
          </a:p>
        </p:txBody>
      </p:sp>
      <p:cxnSp>
        <p:nvCxnSpPr>
          <p:cNvPr id="13" name="Straight Connector 12">
            <a:extLst>
              <a:ext uri="{FF2B5EF4-FFF2-40B4-BE49-F238E27FC236}">
                <a16:creationId xmlns:a16="http://schemas.microsoft.com/office/drawing/2014/main" id="{2330623A-AB89-4E04-AC9A-2BAFBF85AE3A}"/>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3352800" y="3771366"/>
            <a:ext cx="5486400" cy="0"/>
          </a:xfrm>
          <a:prstGeom prst="line">
            <a:avLst/>
          </a:prstGeom>
          <a:ln w="2222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6F564D77-3509-4CCC-A786-95CAE774326D}"/>
              </a:ext>
            </a:extLst>
          </p:cNvPr>
          <p:cNvSpPr txBox="1"/>
          <p:nvPr/>
        </p:nvSpPr>
        <p:spPr>
          <a:xfrm>
            <a:off x="2698750" y="4115426"/>
            <a:ext cx="6794500" cy="830997"/>
          </a:xfrm>
          <a:prstGeom prst="rect">
            <a:avLst/>
          </a:prstGeom>
          <a:noFill/>
        </p:spPr>
        <p:txBody>
          <a:bodyPr wrap="square" rtlCol="0">
            <a:spAutoFit/>
          </a:bodyPr>
          <a:lstStyle/>
          <a:p>
            <a:pPr algn="ctr"/>
            <a:r>
              <a:rPr lang="en-US" sz="2400" b="1" dirty="0"/>
              <a:t>Maria Michaels</a:t>
            </a:r>
          </a:p>
          <a:p>
            <a:pPr algn="ctr"/>
            <a:r>
              <a:rPr lang="en-US" sz="2400" b="1" dirty="0"/>
              <a:t>Centers for Disease Control and Prevention</a:t>
            </a:r>
          </a:p>
        </p:txBody>
      </p:sp>
    </p:spTree>
    <p:extLst>
      <p:ext uri="{BB962C8B-B14F-4D97-AF65-F5344CB8AC3E}">
        <p14:creationId xmlns:p14="http://schemas.microsoft.com/office/powerpoint/2010/main" val="111659849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ACBB68-F5FC-454D-A373-CF71A8C1D11A}"/>
              </a:ext>
            </a:extLst>
          </p:cNvPr>
          <p:cNvSpPr>
            <a:spLocks noGrp="1"/>
          </p:cNvSpPr>
          <p:nvPr>
            <p:ph type="title"/>
          </p:nvPr>
        </p:nvSpPr>
        <p:spPr>
          <a:xfrm>
            <a:off x="609600" y="274639"/>
            <a:ext cx="10972800" cy="717459"/>
          </a:xfrm>
        </p:spPr>
        <p:txBody>
          <a:bodyPr/>
          <a:lstStyle/>
          <a:p>
            <a:r>
              <a:rPr lang="en-US">
                <a:solidFill>
                  <a:srgbClr val="000000"/>
                </a:solidFill>
                <a:latin typeface="Calibri Light" panose="020F0302020204030204" pitchFamily="34" charset="0"/>
                <a:cs typeface="Calibri Light" panose="020F0302020204030204" pitchFamily="34" charset="0"/>
              </a:rPr>
              <a:t>Today’s Guideline Development and Implementation</a:t>
            </a:r>
          </a:p>
        </p:txBody>
      </p:sp>
      <p:sp>
        <p:nvSpPr>
          <p:cNvPr id="132" name="Rectangle 131">
            <a:extLst>
              <a:ext uri="{FF2B5EF4-FFF2-40B4-BE49-F238E27FC236}">
                <a16:creationId xmlns:a16="http://schemas.microsoft.com/office/drawing/2014/main" id="{E48E5F7D-1135-4947-8048-BFCC08D4C9EE}"/>
              </a:ext>
            </a:extLst>
          </p:cNvPr>
          <p:cNvSpPr/>
          <p:nvPr/>
        </p:nvSpPr>
        <p:spPr>
          <a:xfrm>
            <a:off x="3798529" y="2011783"/>
            <a:ext cx="4821888" cy="3764565"/>
          </a:xfrm>
          <a:prstGeom prst="rect">
            <a:avLst/>
          </a:prstGeom>
          <a:solidFill>
            <a:schemeClr val="tx2"/>
          </a:solidFill>
          <a:ln w="6350" cap="flat" cmpd="sng" algn="ctr">
            <a:solidFill>
              <a:srgbClr val="C00000"/>
            </a:solidFill>
            <a:prstDash val="solid"/>
          </a:ln>
          <a:effectLst/>
        </p:spPr>
        <p:txBody>
          <a:bodyPr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prstClr val="black"/>
              </a:solidFill>
              <a:effectLst/>
              <a:uLnTx/>
              <a:uFillTx/>
              <a:latin typeface="Arial"/>
              <a:ea typeface="+mn-ea"/>
              <a:cs typeface="+mn-cs"/>
            </a:endParaRPr>
          </a:p>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prstClr val="black"/>
              </a:solidFill>
              <a:effectLst/>
              <a:uLnTx/>
              <a:uFillTx/>
              <a:latin typeface="Arial"/>
              <a:ea typeface="+mn-ea"/>
              <a:cs typeface="+mn-cs"/>
            </a:endParaRPr>
          </a:p>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prstClr val="black"/>
              </a:solidFill>
              <a:effectLst/>
              <a:uLnTx/>
              <a:uFillTx/>
              <a:latin typeface="Arial"/>
              <a:ea typeface="+mn-ea"/>
              <a:cs typeface="+mn-cs"/>
            </a:endParaRPr>
          </a:p>
        </p:txBody>
      </p:sp>
      <p:sp>
        <p:nvSpPr>
          <p:cNvPr id="133" name="Rectangle 132">
            <a:extLst>
              <a:ext uri="{FF2B5EF4-FFF2-40B4-BE49-F238E27FC236}">
                <a16:creationId xmlns:a16="http://schemas.microsoft.com/office/drawing/2014/main" id="{34684DD4-6291-46F6-AF75-9F8C9B8A4E72}"/>
              </a:ext>
            </a:extLst>
          </p:cNvPr>
          <p:cNvSpPr/>
          <p:nvPr/>
        </p:nvSpPr>
        <p:spPr>
          <a:xfrm>
            <a:off x="176732" y="2009955"/>
            <a:ext cx="3502459" cy="3772923"/>
          </a:xfrm>
          <a:prstGeom prst="rect">
            <a:avLst/>
          </a:prstGeom>
          <a:solidFill>
            <a:schemeClr val="tx2"/>
          </a:solidFill>
          <a:ln w="6350" cap="flat" cmpd="sng" algn="ctr">
            <a:solidFill>
              <a:srgbClr val="C00000"/>
            </a:solidFill>
            <a:prstDash val="solid"/>
          </a:ln>
          <a:effectLst/>
        </p:spPr>
        <p:txBody>
          <a:bodyPr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prstClr val="black"/>
              </a:solidFill>
              <a:effectLst/>
              <a:uLnTx/>
              <a:uFillTx/>
              <a:latin typeface="Arial"/>
              <a:ea typeface="+mn-ea"/>
              <a:cs typeface="+mn-cs"/>
            </a:endParaRPr>
          </a:p>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prstClr val="black"/>
              </a:solidFill>
              <a:effectLst/>
              <a:uLnTx/>
              <a:uFillTx/>
              <a:latin typeface="Arial"/>
              <a:ea typeface="+mn-ea"/>
              <a:cs typeface="+mn-cs"/>
            </a:endParaRPr>
          </a:p>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prstClr val="black"/>
              </a:solidFill>
              <a:effectLst/>
              <a:uLnTx/>
              <a:uFillTx/>
              <a:latin typeface="Arial"/>
              <a:ea typeface="+mn-ea"/>
              <a:cs typeface="+mn-cs"/>
            </a:endParaRPr>
          </a:p>
        </p:txBody>
      </p:sp>
      <p:sp>
        <p:nvSpPr>
          <p:cNvPr id="134" name="Rectangle 133">
            <a:extLst>
              <a:ext uri="{FF2B5EF4-FFF2-40B4-BE49-F238E27FC236}">
                <a16:creationId xmlns:a16="http://schemas.microsoft.com/office/drawing/2014/main" id="{C9DDAD84-5870-415E-B86D-CB3BD975043B}"/>
              </a:ext>
            </a:extLst>
          </p:cNvPr>
          <p:cNvSpPr/>
          <p:nvPr/>
        </p:nvSpPr>
        <p:spPr>
          <a:xfrm>
            <a:off x="281236" y="2903221"/>
            <a:ext cx="1401713" cy="736528"/>
          </a:xfrm>
          <a:prstGeom prst="rect">
            <a:avLst/>
          </a:prstGeom>
          <a:solidFill>
            <a:schemeClr val="tx2"/>
          </a:solidFill>
          <a:ln w="6350" cap="flat" cmpd="sng" algn="ctr">
            <a:solidFill>
              <a:sysClr val="windowText" lastClr="000000">
                <a:lumMod val="50000"/>
                <a:lumOff val="50000"/>
              </a:sysClr>
            </a:solidFill>
            <a:prstDash val="solid"/>
          </a:ln>
          <a:effectLst/>
        </p:spPr>
        <p:txBody>
          <a:bodyPr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2133" b="0" i="0" u="none" strike="noStrike" kern="0" cap="none" spc="0" normalizeH="0" baseline="0" noProof="0">
                <a:ln>
                  <a:noFill/>
                </a:ln>
                <a:solidFill>
                  <a:prstClr val="black"/>
                </a:solidFill>
                <a:effectLst/>
                <a:uLnTx/>
                <a:uFillTx/>
                <a:latin typeface="Arial"/>
                <a:ea typeface="+mn-ea"/>
                <a:cs typeface="+mn-cs"/>
              </a:rPr>
              <a:t>Research Results</a:t>
            </a:r>
          </a:p>
        </p:txBody>
      </p:sp>
      <p:sp>
        <p:nvSpPr>
          <p:cNvPr id="135" name="Rectangle 134">
            <a:extLst>
              <a:ext uri="{FF2B5EF4-FFF2-40B4-BE49-F238E27FC236}">
                <a16:creationId xmlns:a16="http://schemas.microsoft.com/office/drawing/2014/main" id="{9DF405EB-F1D6-4824-9AD2-627BF77E5DD5}"/>
              </a:ext>
            </a:extLst>
          </p:cNvPr>
          <p:cNvSpPr/>
          <p:nvPr/>
        </p:nvSpPr>
        <p:spPr>
          <a:xfrm>
            <a:off x="281236" y="3776619"/>
            <a:ext cx="1401713" cy="736528"/>
          </a:xfrm>
          <a:prstGeom prst="rect">
            <a:avLst/>
          </a:prstGeom>
          <a:solidFill>
            <a:schemeClr val="tx2"/>
          </a:solidFill>
          <a:ln w="6350" cap="flat" cmpd="sng" algn="ctr">
            <a:solidFill>
              <a:sysClr val="windowText" lastClr="000000">
                <a:lumMod val="50000"/>
                <a:lumOff val="50000"/>
              </a:sysClr>
            </a:solidFill>
            <a:prstDash val="solid"/>
          </a:ln>
          <a:effectLst/>
        </p:spPr>
        <p:txBody>
          <a:bodyPr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2133" b="0" i="0" u="none" strike="noStrike" kern="0" cap="none" spc="0" normalizeH="0" baseline="0" noProof="0">
                <a:ln>
                  <a:noFill/>
                </a:ln>
                <a:solidFill>
                  <a:prstClr val="black"/>
                </a:solidFill>
                <a:effectLst/>
                <a:uLnTx/>
                <a:uFillTx/>
                <a:latin typeface="Arial"/>
                <a:ea typeface="+mn-ea"/>
                <a:cs typeface="+mn-cs"/>
              </a:rPr>
              <a:t>Literature Review</a:t>
            </a:r>
          </a:p>
        </p:txBody>
      </p:sp>
      <p:sp>
        <p:nvSpPr>
          <p:cNvPr id="138" name="Right Arrow 15">
            <a:extLst>
              <a:ext uri="{FF2B5EF4-FFF2-40B4-BE49-F238E27FC236}">
                <a16:creationId xmlns:a16="http://schemas.microsoft.com/office/drawing/2014/main" id="{B67CB91A-2ADA-4E5F-A9ED-9D6CD5F083DA}"/>
              </a:ext>
            </a:extLst>
          </p:cNvPr>
          <p:cNvSpPr/>
          <p:nvPr/>
        </p:nvSpPr>
        <p:spPr>
          <a:xfrm>
            <a:off x="1992254" y="1123996"/>
            <a:ext cx="9993503" cy="736528"/>
          </a:xfrm>
          <a:prstGeom prst="rightArrow">
            <a:avLst/>
          </a:prstGeom>
          <a:solidFill>
            <a:srgbClr val="526681"/>
          </a:solidFill>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tlCol="0" anchor="t"/>
          <a:lstStyle/>
          <a:p>
            <a:pPr marL="0" marR="0" lvl="0" indent="0" algn="r" defTabSz="1219170" rtl="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a:ln>
                  <a:noFill/>
                </a:ln>
                <a:solidFill>
                  <a:prstClr val="white"/>
                </a:solidFill>
                <a:effectLst/>
                <a:uLnTx/>
                <a:uFillTx/>
                <a:latin typeface="Trebuchet MS" panose="020B0603020202020204"/>
                <a:ea typeface="+mn-ea"/>
                <a:cs typeface="+mn-cs"/>
              </a:rPr>
              <a:t>Long Implementation Time</a:t>
            </a:r>
          </a:p>
        </p:txBody>
      </p:sp>
      <p:sp>
        <p:nvSpPr>
          <p:cNvPr id="139" name="Rectangle 138">
            <a:extLst>
              <a:ext uri="{FF2B5EF4-FFF2-40B4-BE49-F238E27FC236}">
                <a16:creationId xmlns:a16="http://schemas.microsoft.com/office/drawing/2014/main" id="{44464FC3-8FAE-4A54-B1A5-82C8981E1E9C}"/>
              </a:ext>
            </a:extLst>
          </p:cNvPr>
          <p:cNvSpPr/>
          <p:nvPr/>
        </p:nvSpPr>
        <p:spPr>
          <a:xfrm>
            <a:off x="1992254" y="3121409"/>
            <a:ext cx="1385215" cy="1858705"/>
          </a:xfrm>
          <a:prstGeom prst="rect">
            <a:avLst/>
          </a:prstGeom>
          <a:solidFill>
            <a:schemeClr val="tx2"/>
          </a:solidFill>
          <a:ln w="6350" cap="flat" cmpd="sng" algn="ctr">
            <a:solidFill>
              <a:sysClr val="windowText" lastClr="000000">
                <a:lumMod val="50000"/>
                <a:lumOff val="50000"/>
              </a:sysClr>
            </a:solidFill>
            <a:prstDash val="solid"/>
          </a:ln>
          <a:effectLst/>
        </p:spPr>
        <p:txBody>
          <a:bodyPr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2133" b="0" i="0" u="none" strike="noStrike" kern="0" cap="none" spc="0" normalizeH="0" baseline="0" noProof="0">
                <a:ln>
                  <a:noFill/>
                </a:ln>
                <a:solidFill>
                  <a:prstClr val="black"/>
                </a:solidFill>
                <a:effectLst/>
                <a:uLnTx/>
                <a:uFillTx/>
                <a:latin typeface="Arial"/>
                <a:ea typeface="+mn-ea"/>
                <a:cs typeface="+mn-cs"/>
              </a:rPr>
              <a:t>Guideline</a:t>
            </a:r>
          </a:p>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2133" b="0" i="0" u="none" strike="noStrike" kern="0" cap="none" spc="0" normalizeH="0" baseline="0" noProof="0">
                <a:ln>
                  <a:noFill/>
                </a:ln>
                <a:solidFill>
                  <a:prstClr val="black"/>
                </a:solidFill>
                <a:effectLst/>
                <a:uLnTx/>
                <a:uFillTx/>
                <a:latin typeface="Arial"/>
                <a:ea typeface="+mn-ea"/>
                <a:cs typeface="+mn-cs"/>
              </a:rPr>
              <a:t>Narrative</a:t>
            </a:r>
          </a:p>
        </p:txBody>
      </p:sp>
      <p:sp>
        <p:nvSpPr>
          <p:cNvPr id="140" name="Rectangle 139">
            <a:extLst>
              <a:ext uri="{FF2B5EF4-FFF2-40B4-BE49-F238E27FC236}">
                <a16:creationId xmlns:a16="http://schemas.microsoft.com/office/drawing/2014/main" id="{779DE8F2-7506-4D61-891C-CF13235CF74E}"/>
              </a:ext>
            </a:extLst>
          </p:cNvPr>
          <p:cNvSpPr/>
          <p:nvPr/>
        </p:nvSpPr>
        <p:spPr>
          <a:xfrm>
            <a:off x="452082" y="2165940"/>
            <a:ext cx="2791149" cy="461665"/>
          </a:xfrm>
          <a:prstGeom prst="rect">
            <a:avLst/>
          </a:prstGeom>
        </p:spPr>
        <p:txBody>
          <a:bodyPr wrap="none">
            <a:spAutoFit/>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a:ln>
                  <a:noFill/>
                </a:ln>
                <a:solidFill>
                  <a:prstClr val="black"/>
                </a:solidFill>
                <a:effectLst/>
                <a:uLnTx/>
                <a:uFillTx/>
                <a:latin typeface="Arial"/>
                <a:ea typeface="+mn-ea"/>
                <a:cs typeface="+mn-cs"/>
              </a:rPr>
              <a:t>Develop guidelines</a:t>
            </a:r>
          </a:p>
        </p:txBody>
      </p:sp>
      <p:sp>
        <p:nvSpPr>
          <p:cNvPr id="141" name="Arrow: Right 140">
            <a:extLst>
              <a:ext uri="{FF2B5EF4-FFF2-40B4-BE49-F238E27FC236}">
                <a16:creationId xmlns:a16="http://schemas.microsoft.com/office/drawing/2014/main" id="{512927EB-3269-4DCC-968B-8FDAAC106DB8}"/>
              </a:ext>
            </a:extLst>
          </p:cNvPr>
          <p:cNvSpPr/>
          <p:nvPr/>
        </p:nvSpPr>
        <p:spPr>
          <a:xfrm>
            <a:off x="1682950" y="4012118"/>
            <a:ext cx="394085" cy="318695"/>
          </a:xfrm>
          <a:prstGeom prst="rightArrow">
            <a:avLst/>
          </a:prstGeom>
          <a:solidFill>
            <a:srgbClr val="526681"/>
          </a:solidFill>
          <a:ln w="6350" cap="flat" cmpd="sng" algn="ctr">
            <a:solidFill>
              <a:sysClr val="windowText" lastClr="000000">
                <a:lumMod val="50000"/>
                <a:lumOff val="50000"/>
              </a:sysClr>
            </a:solidFill>
            <a:prstDash val="solid"/>
          </a:ln>
          <a:effectLst/>
        </p:spPr>
        <p:txBody>
          <a:bodyPr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prstClr val="black"/>
              </a:solidFill>
              <a:effectLst/>
              <a:uLnTx/>
              <a:uFillTx/>
              <a:latin typeface="Arial"/>
              <a:ea typeface="+mn-ea"/>
              <a:cs typeface="+mn-cs"/>
            </a:endParaRPr>
          </a:p>
        </p:txBody>
      </p:sp>
      <p:sp>
        <p:nvSpPr>
          <p:cNvPr id="142" name="Rectangle 141">
            <a:extLst>
              <a:ext uri="{FF2B5EF4-FFF2-40B4-BE49-F238E27FC236}">
                <a16:creationId xmlns:a16="http://schemas.microsoft.com/office/drawing/2014/main" id="{953EB1C2-36C8-4C42-B6FE-28F306EE4E28}"/>
              </a:ext>
            </a:extLst>
          </p:cNvPr>
          <p:cNvSpPr/>
          <p:nvPr/>
        </p:nvSpPr>
        <p:spPr>
          <a:xfrm>
            <a:off x="4704824" y="2165940"/>
            <a:ext cx="2805575" cy="461665"/>
          </a:xfrm>
          <a:prstGeom prst="rect">
            <a:avLst/>
          </a:prstGeom>
        </p:spPr>
        <p:txBody>
          <a:bodyPr wrap="none">
            <a:spAutoFit/>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a:ln>
                  <a:noFill/>
                </a:ln>
                <a:solidFill>
                  <a:prstClr val="black"/>
                </a:solidFill>
                <a:effectLst/>
                <a:uLnTx/>
                <a:uFillTx/>
                <a:latin typeface="Arial"/>
                <a:ea typeface="+mn-ea"/>
                <a:cs typeface="+mn-cs"/>
              </a:rPr>
              <a:t>Interpret guidelines</a:t>
            </a:r>
          </a:p>
        </p:txBody>
      </p:sp>
      <p:pic>
        <p:nvPicPr>
          <p:cNvPr id="143" name="Picture 142">
            <a:extLst>
              <a:ext uri="{FF2B5EF4-FFF2-40B4-BE49-F238E27FC236}">
                <a16:creationId xmlns:a16="http://schemas.microsoft.com/office/drawing/2014/main" id="{A22B0C44-92A3-4515-ABCF-FB540F0519FC}"/>
              </a:ext>
            </a:extLst>
          </p:cNvPr>
          <p:cNvPicPr>
            <a:picLocks noChangeAspect="1"/>
          </p:cNvPicPr>
          <p:nvPr/>
        </p:nvPicPr>
        <p:blipFill>
          <a:blip r:embed="rId3"/>
          <a:stretch>
            <a:fillRect/>
          </a:stretch>
        </p:blipFill>
        <p:spPr>
          <a:xfrm>
            <a:off x="2767253" y="4567197"/>
            <a:ext cx="599400" cy="703871"/>
          </a:xfrm>
          <a:prstGeom prst="rect">
            <a:avLst/>
          </a:prstGeom>
        </p:spPr>
      </p:pic>
      <p:sp>
        <p:nvSpPr>
          <p:cNvPr id="144" name="TextBox 143">
            <a:extLst>
              <a:ext uri="{FF2B5EF4-FFF2-40B4-BE49-F238E27FC236}">
                <a16:creationId xmlns:a16="http://schemas.microsoft.com/office/drawing/2014/main" id="{B3990D73-AB90-4687-A042-862A652AFE3E}"/>
              </a:ext>
            </a:extLst>
          </p:cNvPr>
          <p:cNvSpPr txBox="1"/>
          <p:nvPr/>
        </p:nvSpPr>
        <p:spPr>
          <a:xfrm>
            <a:off x="3801563" y="4884090"/>
            <a:ext cx="4898368" cy="379656"/>
          </a:xfrm>
          <a:prstGeom prst="rect">
            <a:avLst/>
          </a:prstGeom>
          <a:noFill/>
        </p:spPr>
        <p:txBody>
          <a:bodyPr wrap="square" rtlCol="0">
            <a:spAutoFit/>
          </a:bodyPr>
          <a:lstStyle/>
          <a:p>
            <a:pPr marL="0" marR="0" lvl="0" indent="0" algn="l" defTabSz="1219170" rtl="0" eaLnBrk="1" fontAlgn="auto" latinLnBrk="0" hangingPunct="1">
              <a:lnSpc>
                <a:spcPct val="100000"/>
              </a:lnSpc>
              <a:spcBef>
                <a:spcPts val="0"/>
              </a:spcBef>
              <a:spcAft>
                <a:spcPts val="800"/>
              </a:spcAft>
              <a:buClrTx/>
              <a:buSzTx/>
              <a:buFontTx/>
              <a:buNone/>
              <a:tabLst/>
              <a:defRPr/>
            </a:pPr>
            <a:r>
              <a:rPr kumimoji="0" lang="en-US" sz="1867" b="0" i="0" u="none" strike="noStrike" kern="1200" cap="none" spc="0" normalizeH="0" baseline="0" noProof="0">
                <a:ln>
                  <a:noFill/>
                </a:ln>
                <a:solidFill>
                  <a:prstClr val="black"/>
                </a:solidFill>
                <a:effectLst/>
                <a:uLnTx/>
                <a:uFillTx/>
                <a:latin typeface="Arial"/>
                <a:ea typeface="Verdana" pitchFamily="34" charset="0"/>
                <a:cs typeface="Verdana" pitchFamily="34" charset="0"/>
              </a:rPr>
              <a:t>Performed by up to 96% of ~5500 hospitals</a:t>
            </a:r>
          </a:p>
        </p:txBody>
      </p:sp>
      <p:sp>
        <p:nvSpPr>
          <p:cNvPr id="145" name="Rectangle 144">
            <a:extLst>
              <a:ext uri="{FF2B5EF4-FFF2-40B4-BE49-F238E27FC236}">
                <a16:creationId xmlns:a16="http://schemas.microsoft.com/office/drawing/2014/main" id="{B6C91D5F-1C2F-4D41-BDC2-A9C544FD8B35}"/>
              </a:ext>
            </a:extLst>
          </p:cNvPr>
          <p:cNvSpPr/>
          <p:nvPr/>
        </p:nvSpPr>
        <p:spPr>
          <a:xfrm>
            <a:off x="8739756" y="2004973"/>
            <a:ext cx="3246000" cy="3764564"/>
          </a:xfrm>
          <a:prstGeom prst="rect">
            <a:avLst/>
          </a:prstGeom>
          <a:solidFill>
            <a:schemeClr val="tx2"/>
          </a:solidFill>
          <a:ln w="6350" cap="flat" cmpd="sng" algn="ctr">
            <a:solidFill>
              <a:srgbClr val="C00000"/>
            </a:solidFill>
            <a:prstDash val="solid"/>
          </a:ln>
          <a:effectLst/>
        </p:spPr>
        <p:txBody>
          <a:bodyPr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prstClr val="black"/>
              </a:solidFill>
              <a:effectLst/>
              <a:uLnTx/>
              <a:uFillTx/>
              <a:latin typeface="Arial"/>
              <a:ea typeface="+mn-ea"/>
              <a:cs typeface="+mn-cs"/>
            </a:endParaRPr>
          </a:p>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prstClr val="black"/>
              </a:solidFill>
              <a:effectLst/>
              <a:uLnTx/>
              <a:uFillTx/>
              <a:latin typeface="Arial"/>
              <a:ea typeface="+mn-ea"/>
              <a:cs typeface="+mn-cs"/>
            </a:endParaRPr>
          </a:p>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prstClr val="black"/>
              </a:solidFill>
              <a:effectLst/>
              <a:uLnTx/>
              <a:uFillTx/>
              <a:latin typeface="Arial"/>
              <a:ea typeface="+mn-ea"/>
              <a:cs typeface="+mn-cs"/>
            </a:endParaRPr>
          </a:p>
        </p:txBody>
      </p:sp>
      <p:sp>
        <p:nvSpPr>
          <p:cNvPr id="146" name="Rectangle 145">
            <a:extLst>
              <a:ext uri="{FF2B5EF4-FFF2-40B4-BE49-F238E27FC236}">
                <a16:creationId xmlns:a16="http://schemas.microsoft.com/office/drawing/2014/main" id="{FD2D18C0-3216-492A-8933-4735106669CD}"/>
              </a:ext>
            </a:extLst>
          </p:cNvPr>
          <p:cNvSpPr/>
          <p:nvPr/>
        </p:nvSpPr>
        <p:spPr>
          <a:xfrm>
            <a:off x="8872730" y="2171521"/>
            <a:ext cx="3097323" cy="461665"/>
          </a:xfrm>
          <a:prstGeom prst="rect">
            <a:avLst/>
          </a:prstGeom>
        </p:spPr>
        <p:txBody>
          <a:bodyPr wrap="none">
            <a:spAutoFit/>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a:ln>
                  <a:noFill/>
                </a:ln>
                <a:solidFill>
                  <a:prstClr val="black"/>
                </a:solidFill>
                <a:effectLst/>
                <a:uLnTx/>
                <a:uFillTx/>
                <a:latin typeface="Arial"/>
                <a:ea typeface="+mn-ea"/>
                <a:cs typeface="+mn-cs"/>
              </a:rPr>
              <a:t>Implement guidelines</a:t>
            </a:r>
          </a:p>
        </p:txBody>
      </p:sp>
      <p:sp>
        <p:nvSpPr>
          <p:cNvPr id="147" name="TextBox 146">
            <a:extLst>
              <a:ext uri="{FF2B5EF4-FFF2-40B4-BE49-F238E27FC236}">
                <a16:creationId xmlns:a16="http://schemas.microsoft.com/office/drawing/2014/main" id="{F5941793-74B3-4DBD-8A15-ED218AED9E99}"/>
              </a:ext>
            </a:extLst>
          </p:cNvPr>
          <p:cNvSpPr txBox="1"/>
          <p:nvPr/>
        </p:nvSpPr>
        <p:spPr>
          <a:xfrm>
            <a:off x="3803842" y="5271066"/>
            <a:ext cx="4939564" cy="379656"/>
          </a:xfrm>
          <a:prstGeom prst="rect">
            <a:avLst/>
          </a:prstGeom>
          <a:noFill/>
        </p:spPr>
        <p:txBody>
          <a:bodyPr wrap="square" rtlCol="0">
            <a:spAutoFit/>
          </a:bodyPr>
          <a:lstStyle/>
          <a:p>
            <a:pPr marL="0" marR="0" lvl="0" indent="0" algn="l" defTabSz="1219170" rtl="0" eaLnBrk="1" fontAlgn="auto" latinLnBrk="0" hangingPunct="1">
              <a:lnSpc>
                <a:spcPct val="100000"/>
              </a:lnSpc>
              <a:spcBef>
                <a:spcPts val="0"/>
              </a:spcBef>
              <a:spcAft>
                <a:spcPts val="800"/>
              </a:spcAft>
              <a:buClrTx/>
              <a:buSzTx/>
              <a:buFontTx/>
              <a:buNone/>
              <a:tabLst/>
              <a:defRPr/>
            </a:pPr>
            <a:r>
              <a:rPr kumimoji="0" lang="en-US" sz="1867" b="0" i="0" u="none" strike="noStrike" kern="1200" cap="none" spc="0" normalizeH="0" baseline="0" noProof="0">
                <a:ln>
                  <a:noFill/>
                </a:ln>
                <a:solidFill>
                  <a:prstClr val="black"/>
                </a:solidFill>
                <a:effectLst/>
                <a:uLnTx/>
                <a:uFillTx/>
                <a:latin typeface="Arial"/>
                <a:ea typeface="Verdana" pitchFamily="34" charset="0"/>
                <a:cs typeface="Verdana" pitchFamily="34" charset="0"/>
              </a:rPr>
              <a:t>Performed by up to 86% of ~355,000 clinics</a:t>
            </a:r>
          </a:p>
        </p:txBody>
      </p:sp>
      <p:sp>
        <p:nvSpPr>
          <p:cNvPr id="148" name="Rectangle 147">
            <a:extLst>
              <a:ext uri="{FF2B5EF4-FFF2-40B4-BE49-F238E27FC236}">
                <a16:creationId xmlns:a16="http://schemas.microsoft.com/office/drawing/2014/main" id="{B662C806-2264-46CC-8D51-04EF733E0494}"/>
              </a:ext>
            </a:extLst>
          </p:cNvPr>
          <p:cNvSpPr/>
          <p:nvPr/>
        </p:nvSpPr>
        <p:spPr>
          <a:xfrm>
            <a:off x="3973472" y="5769787"/>
            <a:ext cx="4370107" cy="297454"/>
          </a:xfrm>
          <a:prstGeom prst="rect">
            <a:avLst/>
          </a:prstGeom>
        </p:spPr>
        <p:txBody>
          <a:bodyPr wrap="none">
            <a:spAutoFit/>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sz="1333" b="0" i="0" u="none" strike="noStrike" kern="1200" cap="none" spc="0" normalizeH="0" baseline="0" noProof="0">
                <a:ln>
                  <a:noFill/>
                </a:ln>
                <a:solidFill>
                  <a:prstClr val="black"/>
                </a:solidFill>
                <a:effectLst/>
                <a:uLnTx/>
                <a:uFillTx/>
                <a:latin typeface="Arial"/>
                <a:ea typeface="+mn-ea"/>
                <a:cs typeface="+mn-cs"/>
                <a:hlinkClick r:id="rId4"/>
              </a:rPr>
              <a:t>https://dashboard.healthit.gov/quickstats/quickstats.php</a:t>
            </a:r>
            <a:endParaRPr kumimoji="0" lang="en-US" sz="1333" b="0" i="0" u="none" strike="noStrike" kern="1200" cap="none" spc="0" normalizeH="0" baseline="0" noProof="0">
              <a:ln>
                <a:noFill/>
              </a:ln>
              <a:solidFill>
                <a:prstClr val="black"/>
              </a:solidFill>
              <a:effectLst/>
              <a:uLnTx/>
              <a:uFillTx/>
              <a:latin typeface="Arial"/>
              <a:ea typeface="+mn-ea"/>
              <a:cs typeface="+mn-cs"/>
            </a:endParaRPr>
          </a:p>
        </p:txBody>
      </p:sp>
      <p:sp>
        <p:nvSpPr>
          <p:cNvPr id="149" name="Arrow: Right 148">
            <a:extLst>
              <a:ext uri="{FF2B5EF4-FFF2-40B4-BE49-F238E27FC236}">
                <a16:creationId xmlns:a16="http://schemas.microsoft.com/office/drawing/2014/main" id="{BA27160E-06C8-485C-A019-E52E470ED362}"/>
              </a:ext>
            </a:extLst>
          </p:cNvPr>
          <p:cNvSpPr/>
          <p:nvPr/>
        </p:nvSpPr>
        <p:spPr>
          <a:xfrm>
            <a:off x="3386927" y="3589436"/>
            <a:ext cx="546693" cy="377795"/>
          </a:xfrm>
          <a:prstGeom prst="rightArrow">
            <a:avLst/>
          </a:prstGeom>
          <a:solidFill>
            <a:srgbClr val="526681"/>
          </a:solidFill>
          <a:ln w="6350" cap="flat" cmpd="sng" algn="ctr">
            <a:solidFill>
              <a:sysClr val="windowText" lastClr="000000">
                <a:lumMod val="50000"/>
                <a:lumOff val="50000"/>
              </a:sysClr>
            </a:solidFill>
            <a:prstDash val="solid"/>
          </a:ln>
          <a:effectLst/>
        </p:spPr>
        <p:txBody>
          <a:bodyPr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prstClr val="black"/>
              </a:solidFill>
              <a:effectLst/>
              <a:uLnTx/>
              <a:uFillTx/>
              <a:latin typeface="Arial"/>
              <a:ea typeface="+mn-ea"/>
              <a:cs typeface="+mn-cs"/>
            </a:endParaRPr>
          </a:p>
        </p:txBody>
      </p:sp>
      <p:sp>
        <p:nvSpPr>
          <p:cNvPr id="150" name="Arrow: Right 149">
            <a:extLst>
              <a:ext uri="{FF2B5EF4-FFF2-40B4-BE49-F238E27FC236}">
                <a16:creationId xmlns:a16="http://schemas.microsoft.com/office/drawing/2014/main" id="{2572F0CE-AA77-49E1-B942-74EAB29A9C4B}"/>
              </a:ext>
            </a:extLst>
          </p:cNvPr>
          <p:cNvSpPr/>
          <p:nvPr/>
        </p:nvSpPr>
        <p:spPr>
          <a:xfrm>
            <a:off x="8565206" y="3643723"/>
            <a:ext cx="505769" cy="361485"/>
          </a:xfrm>
          <a:prstGeom prst="rightArrow">
            <a:avLst/>
          </a:prstGeom>
          <a:solidFill>
            <a:srgbClr val="526681"/>
          </a:solidFill>
          <a:ln w="6350" cap="flat" cmpd="sng" algn="ctr">
            <a:solidFill>
              <a:sysClr val="windowText" lastClr="000000">
                <a:lumMod val="50000"/>
                <a:lumOff val="50000"/>
              </a:sysClr>
            </a:solidFill>
            <a:prstDash val="solid"/>
          </a:ln>
          <a:effectLst/>
        </p:spPr>
        <p:txBody>
          <a:bodyPr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prstClr val="black"/>
              </a:solidFill>
              <a:effectLst/>
              <a:uLnTx/>
              <a:uFillTx/>
              <a:latin typeface="Arial"/>
              <a:ea typeface="+mn-ea"/>
              <a:cs typeface="+mn-cs"/>
            </a:endParaRPr>
          </a:p>
        </p:txBody>
      </p:sp>
      <p:pic>
        <p:nvPicPr>
          <p:cNvPr id="236" name="Picture 235">
            <a:extLst>
              <a:ext uri="{FF2B5EF4-FFF2-40B4-BE49-F238E27FC236}">
                <a16:creationId xmlns:a16="http://schemas.microsoft.com/office/drawing/2014/main" id="{9B6728AD-A511-4A34-BD35-83643DB9D100}"/>
              </a:ext>
            </a:extLst>
          </p:cNvPr>
          <p:cNvPicPr>
            <a:picLocks noChangeAspect="1"/>
          </p:cNvPicPr>
          <p:nvPr/>
        </p:nvPicPr>
        <p:blipFill>
          <a:blip r:embed="rId5"/>
          <a:stretch>
            <a:fillRect/>
          </a:stretch>
        </p:blipFill>
        <p:spPr>
          <a:xfrm>
            <a:off x="8906889" y="2670041"/>
            <a:ext cx="650696" cy="793315"/>
          </a:xfrm>
          <a:prstGeom prst="rect">
            <a:avLst/>
          </a:prstGeom>
        </p:spPr>
      </p:pic>
      <p:pic>
        <p:nvPicPr>
          <p:cNvPr id="237" name="Picture 236">
            <a:extLst>
              <a:ext uri="{FF2B5EF4-FFF2-40B4-BE49-F238E27FC236}">
                <a16:creationId xmlns:a16="http://schemas.microsoft.com/office/drawing/2014/main" id="{258B138A-7C05-4B79-A42A-011169BD5844}"/>
              </a:ext>
            </a:extLst>
          </p:cNvPr>
          <p:cNvPicPr>
            <a:picLocks noChangeAspect="1"/>
          </p:cNvPicPr>
          <p:nvPr/>
        </p:nvPicPr>
        <p:blipFill>
          <a:blip r:embed="rId5"/>
          <a:stretch>
            <a:fillRect/>
          </a:stretch>
        </p:blipFill>
        <p:spPr>
          <a:xfrm>
            <a:off x="10040192" y="4940559"/>
            <a:ext cx="650696" cy="793315"/>
          </a:xfrm>
          <a:prstGeom prst="rect">
            <a:avLst/>
          </a:prstGeom>
        </p:spPr>
      </p:pic>
      <p:pic>
        <p:nvPicPr>
          <p:cNvPr id="238" name="Picture 237">
            <a:extLst>
              <a:ext uri="{FF2B5EF4-FFF2-40B4-BE49-F238E27FC236}">
                <a16:creationId xmlns:a16="http://schemas.microsoft.com/office/drawing/2014/main" id="{077E3EE2-C391-4C99-AE1C-9F96829F6D96}"/>
              </a:ext>
            </a:extLst>
          </p:cNvPr>
          <p:cNvPicPr>
            <a:picLocks noChangeAspect="1"/>
          </p:cNvPicPr>
          <p:nvPr/>
        </p:nvPicPr>
        <p:blipFill>
          <a:blip r:embed="rId5"/>
          <a:stretch>
            <a:fillRect/>
          </a:stretch>
        </p:blipFill>
        <p:spPr>
          <a:xfrm>
            <a:off x="11317351" y="3460351"/>
            <a:ext cx="650696" cy="793315"/>
          </a:xfrm>
          <a:prstGeom prst="rect">
            <a:avLst/>
          </a:prstGeom>
        </p:spPr>
      </p:pic>
      <p:pic>
        <p:nvPicPr>
          <p:cNvPr id="239" name="Picture 238">
            <a:extLst>
              <a:ext uri="{FF2B5EF4-FFF2-40B4-BE49-F238E27FC236}">
                <a16:creationId xmlns:a16="http://schemas.microsoft.com/office/drawing/2014/main" id="{D041BEB3-D9A4-48C5-A240-E779019F85FD}"/>
              </a:ext>
            </a:extLst>
          </p:cNvPr>
          <p:cNvPicPr>
            <a:picLocks noChangeAspect="1"/>
          </p:cNvPicPr>
          <p:nvPr/>
        </p:nvPicPr>
        <p:blipFill>
          <a:blip r:embed="rId5"/>
          <a:stretch>
            <a:fillRect/>
          </a:stretch>
        </p:blipFill>
        <p:spPr>
          <a:xfrm>
            <a:off x="10487104" y="2675676"/>
            <a:ext cx="650696" cy="793315"/>
          </a:xfrm>
          <a:prstGeom prst="rect">
            <a:avLst/>
          </a:prstGeom>
        </p:spPr>
      </p:pic>
      <p:pic>
        <p:nvPicPr>
          <p:cNvPr id="240" name="Picture 239">
            <a:extLst>
              <a:ext uri="{FF2B5EF4-FFF2-40B4-BE49-F238E27FC236}">
                <a16:creationId xmlns:a16="http://schemas.microsoft.com/office/drawing/2014/main" id="{4E83098B-7ADB-489C-B870-1971D6985DB0}"/>
              </a:ext>
            </a:extLst>
          </p:cNvPr>
          <p:cNvPicPr>
            <a:picLocks noChangeAspect="1"/>
          </p:cNvPicPr>
          <p:nvPr/>
        </p:nvPicPr>
        <p:blipFill>
          <a:blip r:embed="rId5"/>
          <a:stretch>
            <a:fillRect/>
          </a:stretch>
        </p:blipFill>
        <p:spPr>
          <a:xfrm>
            <a:off x="9696908" y="2665311"/>
            <a:ext cx="650696" cy="793315"/>
          </a:xfrm>
          <a:prstGeom prst="rect">
            <a:avLst/>
          </a:prstGeom>
        </p:spPr>
      </p:pic>
      <p:pic>
        <p:nvPicPr>
          <p:cNvPr id="241" name="Picture 240">
            <a:extLst>
              <a:ext uri="{FF2B5EF4-FFF2-40B4-BE49-F238E27FC236}">
                <a16:creationId xmlns:a16="http://schemas.microsoft.com/office/drawing/2014/main" id="{0FF739A2-66D4-4574-942B-A262855E576D}"/>
              </a:ext>
            </a:extLst>
          </p:cNvPr>
          <p:cNvPicPr>
            <a:picLocks noChangeAspect="1"/>
          </p:cNvPicPr>
          <p:nvPr/>
        </p:nvPicPr>
        <p:blipFill>
          <a:blip r:embed="rId5"/>
          <a:stretch>
            <a:fillRect/>
          </a:stretch>
        </p:blipFill>
        <p:spPr>
          <a:xfrm>
            <a:off x="10525156" y="3458625"/>
            <a:ext cx="650696" cy="793315"/>
          </a:xfrm>
          <a:prstGeom prst="rect">
            <a:avLst/>
          </a:prstGeom>
        </p:spPr>
      </p:pic>
      <p:pic>
        <p:nvPicPr>
          <p:cNvPr id="242" name="Picture 241">
            <a:extLst>
              <a:ext uri="{FF2B5EF4-FFF2-40B4-BE49-F238E27FC236}">
                <a16:creationId xmlns:a16="http://schemas.microsoft.com/office/drawing/2014/main" id="{E734CC3C-18C8-488E-8570-F9CA7B4F2FF1}"/>
              </a:ext>
            </a:extLst>
          </p:cNvPr>
          <p:cNvPicPr>
            <a:picLocks noChangeAspect="1"/>
          </p:cNvPicPr>
          <p:nvPr/>
        </p:nvPicPr>
        <p:blipFill>
          <a:blip r:embed="rId5"/>
          <a:stretch>
            <a:fillRect/>
          </a:stretch>
        </p:blipFill>
        <p:spPr>
          <a:xfrm>
            <a:off x="9193383" y="4220105"/>
            <a:ext cx="650696" cy="793315"/>
          </a:xfrm>
          <a:prstGeom prst="rect">
            <a:avLst/>
          </a:prstGeom>
        </p:spPr>
      </p:pic>
      <p:pic>
        <p:nvPicPr>
          <p:cNvPr id="243" name="Picture 242">
            <a:extLst>
              <a:ext uri="{FF2B5EF4-FFF2-40B4-BE49-F238E27FC236}">
                <a16:creationId xmlns:a16="http://schemas.microsoft.com/office/drawing/2014/main" id="{0D00FFDA-EC5E-4AD0-B60C-08AD47A86490}"/>
              </a:ext>
            </a:extLst>
          </p:cNvPr>
          <p:cNvPicPr>
            <a:picLocks noChangeAspect="1"/>
          </p:cNvPicPr>
          <p:nvPr/>
        </p:nvPicPr>
        <p:blipFill>
          <a:blip r:embed="rId5"/>
          <a:stretch>
            <a:fillRect/>
          </a:stretch>
        </p:blipFill>
        <p:spPr>
          <a:xfrm>
            <a:off x="10875236" y="4923873"/>
            <a:ext cx="650696" cy="793315"/>
          </a:xfrm>
          <a:prstGeom prst="rect">
            <a:avLst/>
          </a:prstGeom>
        </p:spPr>
      </p:pic>
      <p:pic>
        <p:nvPicPr>
          <p:cNvPr id="245" name="Picture 244">
            <a:extLst>
              <a:ext uri="{FF2B5EF4-FFF2-40B4-BE49-F238E27FC236}">
                <a16:creationId xmlns:a16="http://schemas.microsoft.com/office/drawing/2014/main" id="{93B216C9-94A8-48BA-A266-C28078095B1F}"/>
              </a:ext>
            </a:extLst>
          </p:cNvPr>
          <p:cNvPicPr>
            <a:picLocks noChangeAspect="1"/>
          </p:cNvPicPr>
          <p:nvPr/>
        </p:nvPicPr>
        <p:blipFill>
          <a:blip r:embed="rId5"/>
          <a:stretch>
            <a:fillRect/>
          </a:stretch>
        </p:blipFill>
        <p:spPr>
          <a:xfrm>
            <a:off x="9994916" y="4241735"/>
            <a:ext cx="650696" cy="793315"/>
          </a:xfrm>
          <a:prstGeom prst="rect">
            <a:avLst/>
          </a:prstGeom>
        </p:spPr>
      </p:pic>
      <p:pic>
        <p:nvPicPr>
          <p:cNvPr id="246" name="Picture 245">
            <a:extLst>
              <a:ext uri="{FF2B5EF4-FFF2-40B4-BE49-F238E27FC236}">
                <a16:creationId xmlns:a16="http://schemas.microsoft.com/office/drawing/2014/main" id="{65FB939B-9875-4DE6-A67C-A8D41A5A2839}"/>
              </a:ext>
            </a:extLst>
          </p:cNvPr>
          <p:cNvPicPr>
            <a:picLocks noChangeAspect="1"/>
          </p:cNvPicPr>
          <p:nvPr/>
        </p:nvPicPr>
        <p:blipFill>
          <a:blip r:embed="rId5"/>
          <a:stretch>
            <a:fillRect/>
          </a:stretch>
        </p:blipFill>
        <p:spPr>
          <a:xfrm>
            <a:off x="11276945" y="2665311"/>
            <a:ext cx="650696" cy="793315"/>
          </a:xfrm>
          <a:prstGeom prst="rect">
            <a:avLst/>
          </a:prstGeom>
        </p:spPr>
      </p:pic>
      <p:pic>
        <p:nvPicPr>
          <p:cNvPr id="248" name="Picture 247">
            <a:extLst>
              <a:ext uri="{FF2B5EF4-FFF2-40B4-BE49-F238E27FC236}">
                <a16:creationId xmlns:a16="http://schemas.microsoft.com/office/drawing/2014/main" id="{D233290E-BF57-41A3-A2CB-02B03DE7F21F}"/>
              </a:ext>
            </a:extLst>
          </p:cNvPr>
          <p:cNvPicPr>
            <a:picLocks noChangeAspect="1"/>
          </p:cNvPicPr>
          <p:nvPr/>
        </p:nvPicPr>
        <p:blipFill>
          <a:blip r:embed="rId5"/>
          <a:stretch>
            <a:fillRect/>
          </a:stretch>
        </p:blipFill>
        <p:spPr>
          <a:xfrm>
            <a:off x="8929695" y="3424169"/>
            <a:ext cx="650696" cy="793315"/>
          </a:xfrm>
          <a:prstGeom prst="rect">
            <a:avLst/>
          </a:prstGeom>
        </p:spPr>
      </p:pic>
      <p:pic>
        <p:nvPicPr>
          <p:cNvPr id="249" name="Picture 248">
            <a:extLst>
              <a:ext uri="{FF2B5EF4-FFF2-40B4-BE49-F238E27FC236}">
                <a16:creationId xmlns:a16="http://schemas.microsoft.com/office/drawing/2014/main" id="{F9DEFA14-0E65-4F43-8363-8A453E0D78A5}"/>
              </a:ext>
            </a:extLst>
          </p:cNvPr>
          <p:cNvPicPr>
            <a:picLocks noChangeAspect="1"/>
          </p:cNvPicPr>
          <p:nvPr/>
        </p:nvPicPr>
        <p:blipFill>
          <a:blip r:embed="rId5"/>
          <a:stretch>
            <a:fillRect/>
          </a:stretch>
        </p:blipFill>
        <p:spPr>
          <a:xfrm>
            <a:off x="10133896" y="2825793"/>
            <a:ext cx="650696" cy="793315"/>
          </a:xfrm>
          <a:prstGeom prst="rect">
            <a:avLst/>
          </a:prstGeom>
        </p:spPr>
      </p:pic>
      <p:pic>
        <p:nvPicPr>
          <p:cNvPr id="252" name="Picture 251">
            <a:extLst>
              <a:ext uri="{FF2B5EF4-FFF2-40B4-BE49-F238E27FC236}">
                <a16:creationId xmlns:a16="http://schemas.microsoft.com/office/drawing/2014/main" id="{221C4391-F0C5-49E9-8D9D-FE879E96AC9D}"/>
              </a:ext>
            </a:extLst>
          </p:cNvPr>
          <p:cNvPicPr>
            <a:picLocks noChangeAspect="1"/>
          </p:cNvPicPr>
          <p:nvPr/>
        </p:nvPicPr>
        <p:blipFill>
          <a:blip r:embed="rId5"/>
          <a:stretch>
            <a:fillRect/>
          </a:stretch>
        </p:blipFill>
        <p:spPr>
          <a:xfrm>
            <a:off x="10831893" y="4202411"/>
            <a:ext cx="650696" cy="793315"/>
          </a:xfrm>
          <a:prstGeom prst="rect">
            <a:avLst/>
          </a:prstGeom>
        </p:spPr>
      </p:pic>
      <p:pic>
        <p:nvPicPr>
          <p:cNvPr id="254" name="Picture 253">
            <a:extLst>
              <a:ext uri="{FF2B5EF4-FFF2-40B4-BE49-F238E27FC236}">
                <a16:creationId xmlns:a16="http://schemas.microsoft.com/office/drawing/2014/main" id="{31F93F3D-7FC1-484F-B5B6-9F349CC9C8E7}"/>
              </a:ext>
            </a:extLst>
          </p:cNvPr>
          <p:cNvPicPr>
            <a:picLocks noChangeAspect="1"/>
          </p:cNvPicPr>
          <p:nvPr/>
        </p:nvPicPr>
        <p:blipFill>
          <a:blip r:embed="rId5"/>
          <a:stretch>
            <a:fillRect/>
          </a:stretch>
        </p:blipFill>
        <p:spPr>
          <a:xfrm>
            <a:off x="9737587" y="3341603"/>
            <a:ext cx="650696" cy="793315"/>
          </a:xfrm>
          <a:prstGeom prst="rect">
            <a:avLst/>
          </a:prstGeom>
        </p:spPr>
      </p:pic>
      <p:pic>
        <p:nvPicPr>
          <p:cNvPr id="255" name="Picture 254">
            <a:extLst>
              <a:ext uri="{FF2B5EF4-FFF2-40B4-BE49-F238E27FC236}">
                <a16:creationId xmlns:a16="http://schemas.microsoft.com/office/drawing/2014/main" id="{4D9DBB8F-D2E2-4794-B361-82C5399F450D}"/>
              </a:ext>
            </a:extLst>
          </p:cNvPr>
          <p:cNvPicPr>
            <a:picLocks noChangeAspect="1"/>
          </p:cNvPicPr>
          <p:nvPr/>
        </p:nvPicPr>
        <p:blipFill>
          <a:blip r:embed="rId5"/>
          <a:stretch>
            <a:fillRect/>
          </a:stretch>
        </p:blipFill>
        <p:spPr>
          <a:xfrm>
            <a:off x="9335656" y="2825793"/>
            <a:ext cx="650696" cy="793315"/>
          </a:xfrm>
          <a:prstGeom prst="rect">
            <a:avLst/>
          </a:prstGeom>
        </p:spPr>
      </p:pic>
      <p:pic>
        <p:nvPicPr>
          <p:cNvPr id="256" name="Picture 255">
            <a:extLst>
              <a:ext uri="{FF2B5EF4-FFF2-40B4-BE49-F238E27FC236}">
                <a16:creationId xmlns:a16="http://schemas.microsoft.com/office/drawing/2014/main" id="{A6FC1090-B551-44C3-BEF0-0938C14848D6}"/>
              </a:ext>
            </a:extLst>
          </p:cNvPr>
          <p:cNvPicPr>
            <a:picLocks noChangeAspect="1"/>
          </p:cNvPicPr>
          <p:nvPr/>
        </p:nvPicPr>
        <p:blipFill>
          <a:blip r:embed="rId5"/>
          <a:stretch>
            <a:fillRect/>
          </a:stretch>
        </p:blipFill>
        <p:spPr>
          <a:xfrm>
            <a:off x="10918393" y="2752777"/>
            <a:ext cx="650696" cy="793315"/>
          </a:xfrm>
          <a:prstGeom prst="rect">
            <a:avLst/>
          </a:prstGeom>
        </p:spPr>
      </p:pic>
      <p:pic>
        <p:nvPicPr>
          <p:cNvPr id="257" name="Picture 256">
            <a:extLst>
              <a:ext uri="{FF2B5EF4-FFF2-40B4-BE49-F238E27FC236}">
                <a16:creationId xmlns:a16="http://schemas.microsoft.com/office/drawing/2014/main" id="{E72505F8-B652-4EA4-936C-FAB84BB98A72}"/>
              </a:ext>
            </a:extLst>
          </p:cNvPr>
          <p:cNvPicPr>
            <a:picLocks noChangeAspect="1"/>
          </p:cNvPicPr>
          <p:nvPr/>
        </p:nvPicPr>
        <p:blipFill>
          <a:blip r:embed="rId5"/>
          <a:stretch>
            <a:fillRect/>
          </a:stretch>
        </p:blipFill>
        <p:spPr>
          <a:xfrm>
            <a:off x="9205563" y="4935045"/>
            <a:ext cx="650696" cy="793315"/>
          </a:xfrm>
          <a:prstGeom prst="rect">
            <a:avLst/>
          </a:prstGeom>
        </p:spPr>
      </p:pic>
      <p:sp>
        <p:nvSpPr>
          <p:cNvPr id="258" name="Rectangle 257">
            <a:extLst>
              <a:ext uri="{FF2B5EF4-FFF2-40B4-BE49-F238E27FC236}">
                <a16:creationId xmlns:a16="http://schemas.microsoft.com/office/drawing/2014/main" id="{7CB46B78-A7D3-4A97-8683-EE5E441056D7}"/>
              </a:ext>
            </a:extLst>
          </p:cNvPr>
          <p:cNvSpPr/>
          <p:nvPr/>
        </p:nvSpPr>
        <p:spPr>
          <a:xfrm>
            <a:off x="271777" y="4630183"/>
            <a:ext cx="1401713" cy="736528"/>
          </a:xfrm>
          <a:prstGeom prst="rect">
            <a:avLst/>
          </a:prstGeom>
          <a:solidFill>
            <a:schemeClr val="tx2"/>
          </a:solidFill>
          <a:ln w="6350" cap="flat" cmpd="sng" algn="ctr">
            <a:solidFill>
              <a:sysClr val="windowText" lastClr="000000">
                <a:lumMod val="50000"/>
                <a:lumOff val="50000"/>
              </a:sysClr>
            </a:solidFill>
            <a:prstDash val="solid"/>
          </a:ln>
          <a:effectLst/>
        </p:spPr>
        <p:txBody>
          <a:bodyPr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2133" b="0" i="0" u="none" strike="noStrike" kern="0" cap="none" spc="0" normalizeH="0" baseline="0" noProof="0">
                <a:ln>
                  <a:noFill/>
                </a:ln>
                <a:solidFill>
                  <a:prstClr val="black"/>
                </a:solidFill>
                <a:effectLst/>
                <a:uLnTx/>
                <a:uFillTx/>
                <a:latin typeface="Arial"/>
                <a:ea typeface="+mn-ea"/>
                <a:cs typeface="+mn-cs"/>
              </a:rPr>
              <a:t>Meta-analysis</a:t>
            </a:r>
          </a:p>
        </p:txBody>
      </p:sp>
      <p:sp>
        <p:nvSpPr>
          <p:cNvPr id="259" name="Arrow: Right 258">
            <a:extLst>
              <a:ext uri="{FF2B5EF4-FFF2-40B4-BE49-F238E27FC236}">
                <a16:creationId xmlns:a16="http://schemas.microsoft.com/office/drawing/2014/main" id="{704E5645-1D7F-451F-8D55-AB477FC560A3}"/>
              </a:ext>
            </a:extLst>
          </p:cNvPr>
          <p:cNvSpPr/>
          <p:nvPr/>
        </p:nvSpPr>
        <p:spPr>
          <a:xfrm>
            <a:off x="1673491" y="4768213"/>
            <a:ext cx="394085" cy="318695"/>
          </a:xfrm>
          <a:prstGeom prst="rightArrow">
            <a:avLst/>
          </a:prstGeom>
          <a:solidFill>
            <a:srgbClr val="526681"/>
          </a:solidFill>
          <a:ln w="6350" cap="flat" cmpd="sng" algn="ctr">
            <a:solidFill>
              <a:sysClr val="windowText" lastClr="000000">
                <a:lumMod val="50000"/>
                <a:lumOff val="50000"/>
              </a:sysClr>
            </a:solidFill>
            <a:prstDash val="solid"/>
          </a:ln>
          <a:effectLst/>
        </p:spPr>
        <p:txBody>
          <a:bodyPr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prstClr val="black"/>
              </a:solidFill>
              <a:effectLst/>
              <a:uLnTx/>
              <a:uFillTx/>
              <a:latin typeface="Arial"/>
              <a:ea typeface="+mn-ea"/>
              <a:cs typeface="+mn-cs"/>
            </a:endParaRPr>
          </a:p>
        </p:txBody>
      </p:sp>
      <p:pic>
        <p:nvPicPr>
          <p:cNvPr id="260" name="Picture 259">
            <a:extLst>
              <a:ext uri="{FF2B5EF4-FFF2-40B4-BE49-F238E27FC236}">
                <a16:creationId xmlns:a16="http://schemas.microsoft.com/office/drawing/2014/main" id="{B27456F7-6141-4D3C-90AD-BE0B216ADC71}"/>
              </a:ext>
            </a:extLst>
          </p:cNvPr>
          <p:cNvPicPr>
            <a:picLocks noChangeAspect="1"/>
          </p:cNvPicPr>
          <p:nvPr/>
        </p:nvPicPr>
        <p:blipFill>
          <a:blip r:embed="rId6"/>
          <a:stretch>
            <a:fillRect/>
          </a:stretch>
        </p:blipFill>
        <p:spPr>
          <a:xfrm>
            <a:off x="3994195" y="2898716"/>
            <a:ext cx="4569324" cy="1940187"/>
          </a:xfrm>
          <a:prstGeom prst="rect">
            <a:avLst/>
          </a:prstGeom>
        </p:spPr>
      </p:pic>
      <p:sp>
        <p:nvSpPr>
          <p:cNvPr id="136" name="Arrow: Right 135">
            <a:extLst>
              <a:ext uri="{FF2B5EF4-FFF2-40B4-BE49-F238E27FC236}">
                <a16:creationId xmlns:a16="http://schemas.microsoft.com/office/drawing/2014/main" id="{C462B889-657F-4E39-AC1C-2C0703CDD043}"/>
              </a:ext>
            </a:extLst>
          </p:cNvPr>
          <p:cNvSpPr/>
          <p:nvPr/>
        </p:nvSpPr>
        <p:spPr>
          <a:xfrm>
            <a:off x="1682950" y="3116367"/>
            <a:ext cx="394085" cy="318695"/>
          </a:xfrm>
          <a:prstGeom prst="rightArrow">
            <a:avLst/>
          </a:prstGeom>
          <a:solidFill>
            <a:srgbClr val="526681"/>
          </a:solidFill>
          <a:ln w="6350" cap="flat" cmpd="sng" algn="ctr">
            <a:solidFill>
              <a:sysClr val="windowText" lastClr="000000">
                <a:lumMod val="50000"/>
                <a:lumOff val="50000"/>
              </a:sysClr>
            </a:solidFill>
            <a:prstDash val="solid"/>
          </a:ln>
          <a:effectLst/>
        </p:spPr>
        <p:txBody>
          <a:bodyPr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prstClr val="black"/>
              </a:solidFill>
              <a:effectLst/>
              <a:uLnTx/>
              <a:uFillTx/>
              <a:latin typeface="Arial"/>
              <a:ea typeface="+mn-ea"/>
              <a:cs typeface="+mn-cs"/>
            </a:endParaRPr>
          </a:p>
        </p:txBody>
      </p:sp>
      <p:pic>
        <p:nvPicPr>
          <p:cNvPr id="44" name="Picture 43">
            <a:extLst>
              <a:ext uri="{FF2B5EF4-FFF2-40B4-BE49-F238E27FC236}">
                <a16:creationId xmlns:a16="http://schemas.microsoft.com/office/drawing/2014/main" id="{9B6728AD-A511-4A34-BD35-83643DB9D100}"/>
              </a:ext>
            </a:extLst>
          </p:cNvPr>
          <p:cNvPicPr>
            <a:picLocks noChangeAspect="1"/>
          </p:cNvPicPr>
          <p:nvPr/>
        </p:nvPicPr>
        <p:blipFill>
          <a:blip r:embed="rId5"/>
          <a:stretch>
            <a:fillRect/>
          </a:stretch>
        </p:blipFill>
        <p:spPr>
          <a:xfrm>
            <a:off x="9344349" y="3498985"/>
            <a:ext cx="650696" cy="793315"/>
          </a:xfrm>
          <a:prstGeom prst="rect">
            <a:avLst/>
          </a:prstGeom>
        </p:spPr>
      </p:pic>
      <p:pic>
        <p:nvPicPr>
          <p:cNvPr id="45" name="Picture 44">
            <a:extLst>
              <a:ext uri="{FF2B5EF4-FFF2-40B4-BE49-F238E27FC236}">
                <a16:creationId xmlns:a16="http://schemas.microsoft.com/office/drawing/2014/main" id="{D041BEB3-D9A4-48C5-A240-E779019F85FD}"/>
              </a:ext>
            </a:extLst>
          </p:cNvPr>
          <p:cNvPicPr>
            <a:picLocks noChangeAspect="1"/>
          </p:cNvPicPr>
          <p:nvPr/>
        </p:nvPicPr>
        <p:blipFill>
          <a:blip r:embed="rId5"/>
          <a:stretch>
            <a:fillRect/>
          </a:stretch>
        </p:blipFill>
        <p:spPr>
          <a:xfrm>
            <a:off x="10918393" y="3394079"/>
            <a:ext cx="650696" cy="793315"/>
          </a:xfrm>
          <a:prstGeom prst="rect">
            <a:avLst/>
          </a:prstGeom>
        </p:spPr>
      </p:pic>
      <p:pic>
        <p:nvPicPr>
          <p:cNvPr id="46" name="Picture 45">
            <a:extLst>
              <a:ext uri="{FF2B5EF4-FFF2-40B4-BE49-F238E27FC236}">
                <a16:creationId xmlns:a16="http://schemas.microsoft.com/office/drawing/2014/main" id="{4E83098B-7ADB-489C-B870-1971D6985DB0}"/>
              </a:ext>
            </a:extLst>
          </p:cNvPr>
          <p:cNvPicPr>
            <a:picLocks noChangeAspect="1"/>
          </p:cNvPicPr>
          <p:nvPr/>
        </p:nvPicPr>
        <p:blipFill>
          <a:blip r:embed="rId5"/>
          <a:stretch>
            <a:fillRect/>
          </a:stretch>
        </p:blipFill>
        <p:spPr>
          <a:xfrm>
            <a:off x="10114619" y="3506200"/>
            <a:ext cx="650696" cy="793315"/>
          </a:xfrm>
          <a:prstGeom prst="rect">
            <a:avLst/>
          </a:prstGeom>
        </p:spPr>
      </p:pic>
      <p:pic>
        <p:nvPicPr>
          <p:cNvPr id="47" name="Picture 46">
            <a:extLst>
              <a:ext uri="{FF2B5EF4-FFF2-40B4-BE49-F238E27FC236}">
                <a16:creationId xmlns:a16="http://schemas.microsoft.com/office/drawing/2014/main" id="{9B6728AD-A511-4A34-BD35-83643DB9D100}"/>
              </a:ext>
            </a:extLst>
          </p:cNvPr>
          <p:cNvPicPr>
            <a:picLocks noChangeAspect="1"/>
          </p:cNvPicPr>
          <p:nvPr/>
        </p:nvPicPr>
        <p:blipFill>
          <a:blip r:embed="rId5"/>
          <a:stretch>
            <a:fillRect/>
          </a:stretch>
        </p:blipFill>
        <p:spPr>
          <a:xfrm>
            <a:off x="8752477" y="4115877"/>
            <a:ext cx="650696" cy="793315"/>
          </a:xfrm>
          <a:prstGeom prst="rect">
            <a:avLst/>
          </a:prstGeom>
        </p:spPr>
      </p:pic>
      <p:pic>
        <p:nvPicPr>
          <p:cNvPr id="48" name="Picture 47">
            <a:extLst>
              <a:ext uri="{FF2B5EF4-FFF2-40B4-BE49-F238E27FC236}">
                <a16:creationId xmlns:a16="http://schemas.microsoft.com/office/drawing/2014/main" id="{D041BEB3-D9A4-48C5-A240-E779019F85FD}"/>
              </a:ext>
            </a:extLst>
          </p:cNvPr>
          <p:cNvPicPr>
            <a:picLocks noChangeAspect="1"/>
          </p:cNvPicPr>
          <p:nvPr/>
        </p:nvPicPr>
        <p:blipFill>
          <a:blip r:embed="rId5"/>
          <a:stretch>
            <a:fillRect/>
          </a:stretch>
        </p:blipFill>
        <p:spPr>
          <a:xfrm>
            <a:off x="10400308" y="4157609"/>
            <a:ext cx="650696" cy="793315"/>
          </a:xfrm>
          <a:prstGeom prst="rect">
            <a:avLst/>
          </a:prstGeom>
        </p:spPr>
      </p:pic>
      <p:pic>
        <p:nvPicPr>
          <p:cNvPr id="49" name="Picture 48">
            <a:extLst>
              <a:ext uri="{FF2B5EF4-FFF2-40B4-BE49-F238E27FC236}">
                <a16:creationId xmlns:a16="http://schemas.microsoft.com/office/drawing/2014/main" id="{4E83098B-7ADB-489C-B870-1971D6985DB0}"/>
              </a:ext>
            </a:extLst>
          </p:cNvPr>
          <p:cNvPicPr>
            <a:picLocks noChangeAspect="1"/>
          </p:cNvPicPr>
          <p:nvPr/>
        </p:nvPicPr>
        <p:blipFill>
          <a:blip r:embed="rId5"/>
          <a:stretch>
            <a:fillRect/>
          </a:stretch>
        </p:blipFill>
        <p:spPr>
          <a:xfrm>
            <a:off x="9597968" y="4069507"/>
            <a:ext cx="650696" cy="793315"/>
          </a:xfrm>
          <a:prstGeom prst="rect">
            <a:avLst/>
          </a:prstGeom>
        </p:spPr>
      </p:pic>
      <p:pic>
        <p:nvPicPr>
          <p:cNvPr id="50" name="Picture 49">
            <a:extLst>
              <a:ext uri="{FF2B5EF4-FFF2-40B4-BE49-F238E27FC236}">
                <a16:creationId xmlns:a16="http://schemas.microsoft.com/office/drawing/2014/main" id="{65FB939B-9875-4DE6-A67C-A8D41A5A2839}"/>
              </a:ext>
            </a:extLst>
          </p:cNvPr>
          <p:cNvPicPr>
            <a:picLocks noChangeAspect="1"/>
          </p:cNvPicPr>
          <p:nvPr/>
        </p:nvPicPr>
        <p:blipFill>
          <a:blip r:embed="rId5"/>
          <a:stretch>
            <a:fillRect/>
          </a:stretch>
        </p:blipFill>
        <p:spPr>
          <a:xfrm>
            <a:off x="11257139" y="4112808"/>
            <a:ext cx="650696" cy="793315"/>
          </a:xfrm>
          <a:prstGeom prst="rect">
            <a:avLst/>
          </a:prstGeom>
        </p:spPr>
      </p:pic>
      <p:pic>
        <p:nvPicPr>
          <p:cNvPr id="51" name="Picture 50">
            <a:extLst>
              <a:ext uri="{FF2B5EF4-FFF2-40B4-BE49-F238E27FC236}">
                <a16:creationId xmlns:a16="http://schemas.microsoft.com/office/drawing/2014/main" id="{9B6728AD-A511-4A34-BD35-83643DB9D100}"/>
              </a:ext>
            </a:extLst>
          </p:cNvPr>
          <p:cNvPicPr>
            <a:picLocks noChangeAspect="1"/>
          </p:cNvPicPr>
          <p:nvPr/>
        </p:nvPicPr>
        <p:blipFill>
          <a:blip r:embed="rId5"/>
          <a:stretch>
            <a:fillRect/>
          </a:stretch>
        </p:blipFill>
        <p:spPr>
          <a:xfrm>
            <a:off x="8777575" y="4880063"/>
            <a:ext cx="650696" cy="793315"/>
          </a:xfrm>
          <a:prstGeom prst="rect">
            <a:avLst/>
          </a:prstGeom>
        </p:spPr>
      </p:pic>
      <p:pic>
        <p:nvPicPr>
          <p:cNvPr id="52" name="Picture 51">
            <a:extLst>
              <a:ext uri="{FF2B5EF4-FFF2-40B4-BE49-F238E27FC236}">
                <a16:creationId xmlns:a16="http://schemas.microsoft.com/office/drawing/2014/main" id="{D041BEB3-D9A4-48C5-A240-E779019F85FD}"/>
              </a:ext>
            </a:extLst>
          </p:cNvPr>
          <p:cNvPicPr>
            <a:picLocks noChangeAspect="1"/>
          </p:cNvPicPr>
          <p:nvPr/>
        </p:nvPicPr>
        <p:blipFill>
          <a:blip r:embed="rId5"/>
          <a:stretch>
            <a:fillRect/>
          </a:stretch>
        </p:blipFill>
        <p:spPr>
          <a:xfrm>
            <a:off x="10458147" y="4833943"/>
            <a:ext cx="650696" cy="793315"/>
          </a:xfrm>
          <a:prstGeom prst="rect">
            <a:avLst/>
          </a:prstGeom>
        </p:spPr>
      </p:pic>
      <p:pic>
        <p:nvPicPr>
          <p:cNvPr id="53" name="Picture 52">
            <a:extLst>
              <a:ext uri="{FF2B5EF4-FFF2-40B4-BE49-F238E27FC236}">
                <a16:creationId xmlns:a16="http://schemas.microsoft.com/office/drawing/2014/main" id="{4E83098B-7ADB-489C-B870-1971D6985DB0}"/>
              </a:ext>
            </a:extLst>
          </p:cNvPr>
          <p:cNvPicPr>
            <a:picLocks noChangeAspect="1"/>
          </p:cNvPicPr>
          <p:nvPr/>
        </p:nvPicPr>
        <p:blipFill>
          <a:blip r:embed="rId5"/>
          <a:stretch>
            <a:fillRect/>
          </a:stretch>
        </p:blipFill>
        <p:spPr>
          <a:xfrm>
            <a:off x="9600032" y="4815800"/>
            <a:ext cx="650696" cy="793315"/>
          </a:xfrm>
          <a:prstGeom prst="rect">
            <a:avLst/>
          </a:prstGeom>
        </p:spPr>
      </p:pic>
      <p:pic>
        <p:nvPicPr>
          <p:cNvPr id="54" name="Picture 53">
            <a:extLst>
              <a:ext uri="{FF2B5EF4-FFF2-40B4-BE49-F238E27FC236}">
                <a16:creationId xmlns:a16="http://schemas.microsoft.com/office/drawing/2014/main" id="{65FB939B-9875-4DE6-A67C-A8D41A5A2839}"/>
              </a:ext>
            </a:extLst>
          </p:cNvPr>
          <p:cNvPicPr>
            <a:picLocks noChangeAspect="1"/>
          </p:cNvPicPr>
          <p:nvPr/>
        </p:nvPicPr>
        <p:blipFill>
          <a:blip r:embed="rId5"/>
          <a:stretch>
            <a:fillRect/>
          </a:stretch>
        </p:blipFill>
        <p:spPr>
          <a:xfrm>
            <a:off x="11316261" y="4924199"/>
            <a:ext cx="650696" cy="793315"/>
          </a:xfrm>
          <a:prstGeom prst="rect">
            <a:avLst/>
          </a:prstGeom>
        </p:spPr>
      </p:pic>
    </p:spTree>
    <p:extLst>
      <p:ext uri="{BB962C8B-B14F-4D97-AF65-F5344CB8AC3E}">
        <p14:creationId xmlns:p14="http://schemas.microsoft.com/office/powerpoint/2010/main" val="163722162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35"/>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5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2" presetClass="entr" presetSubtype="8" fill="hold" grpId="0" nodeType="clickEffect">
                                  <p:stCondLst>
                                    <p:cond delay="0"/>
                                  </p:stCondLst>
                                  <p:childTnLst>
                                    <p:set>
                                      <p:cBhvr>
                                        <p:cTn id="14" dur="1" fill="hold">
                                          <p:stCondLst>
                                            <p:cond delay="0"/>
                                          </p:stCondLst>
                                        </p:cTn>
                                        <p:tgtEl>
                                          <p:spTgt spid="136"/>
                                        </p:tgtEl>
                                        <p:attrNameLst>
                                          <p:attrName>style.visibility</p:attrName>
                                        </p:attrNameLst>
                                      </p:cBhvr>
                                      <p:to>
                                        <p:strVal val="visible"/>
                                      </p:to>
                                    </p:set>
                                    <p:anim calcmode="lin" valueType="num">
                                      <p:cBhvr additive="base">
                                        <p:cTn id="15" dur="500" fill="hold"/>
                                        <p:tgtEl>
                                          <p:spTgt spid="136"/>
                                        </p:tgtEl>
                                        <p:attrNameLst>
                                          <p:attrName>ppt_x</p:attrName>
                                        </p:attrNameLst>
                                      </p:cBhvr>
                                      <p:tavLst>
                                        <p:tav tm="0">
                                          <p:val>
                                            <p:strVal val="0-#ppt_w/2"/>
                                          </p:val>
                                        </p:tav>
                                        <p:tav tm="100000">
                                          <p:val>
                                            <p:strVal val="#ppt_x"/>
                                          </p:val>
                                        </p:tav>
                                      </p:tavLst>
                                    </p:anim>
                                    <p:anim calcmode="lin" valueType="num">
                                      <p:cBhvr additive="base">
                                        <p:cTn id="16" dur="500" fill="hold"/>
                                        <p:tgtEl>
                                          <p:spTgt spid="136"/>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141"/>
                                        </p:tgtEl>
                                        <p:attrNameLst>
                                          <p:attrName>style.visibility</p:attrName>
                                        </p:attrNameLst>
                                      </p:cBhvr>
                                      <p:to>
                                        <p:strVal val="visible"/>
                                      </p:to>
                                    </p:set>
                                    <p:anim calcmode="lin" valueType="num">
                                      <p:cBhvr additive="base">
                                        <p:cTn id="19" dur="500" fill="hold"/>
                                        <p:tgtEl>
                                          <p:spTgt spid="141"/>
                                        </p:tgtEl>
                                        <p:attrNameLst>
                                          <p:attrName>ppt_x</p:attrName>
                                        </p:attrNameLst>
                                      </p:cBhvr>
                                      <p:tavLst>
                                        <p:tav tm="0">
                                          <p:val>
                                            <p:strVal val="0-#ppt_w/2"/>
                                          </p:val>
                                        </p:tav>
                                        <p:tav tm="100000">
                                          <p:val>
                                            <p:strVal val="#ppt_x"/>
                                          </p:val>
                                        </p:tav>
                                      </p:tavLst>
                                    </p:anim>
                                    <p:anim calcmode="lin" valueType="num">
                                      <p:cBhvr additive="base">
                                        <p:cTn id="20" dur="500" fill="hold"/>
                                        <p:tgtEl>
                                          <p:spTgt spid="141"/>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259"/>
                                        </p:tgtEl>
                                        <p:attrNameLst>
                                          <p:attrName>style.visibility</p:attrName>
                                        </p:attrNameLst>
                                      </p:cBhvr>
                                      <p:to>
                                        <p:strVal val="visible"/>
                                      </p:to>
                                    </p:set>
                                    <p:anim calcmode="lin" valueType="num">
                                      <p:cBhvr additive="base">
                                        <p:cTn id="23" dur="500" fill="hold"/>
                                        <p:tgtEl>
                                          <p:spTgt spid="259"/>
                                        </p:tgtEl>
                                        <p:attrNameLst>
                                          <p:attrName>ppt_x</p:attrName>
                                        </p:attrNameLst>
                                      </p:cBhvr>
                                      <p:tavLst>
                                        <p:tav tm="0">
                                          <p:val>
                                            <p:strVal val="0-#ppt_w/2"/>
                                          </p:val>
                                        </p:tav>
                                        <p:tav tm="100000">
                                          <p:val>
                                            <p:strVal val="#ppt_x"/>
                                          </p:val>
                                        </p:tav>
                                      </p:tavLst>
                                    </p:anim>
                                    <p:anim calcmode="lin" valueType="num">
                                      <p:cBhvr additive="base">
                                        <p:cTn id="24" dur="500" fill="hold"/>
                                        <p:tgtEl>
                                          <p:spTgt spid="259"/>
                                        </p:tgtEl>
                                        <p:attrNameLst>
                                          <p:attrName>ppt_y</p:attrName>
                                        </p:attrNameLst>
                                      </p:cBhvr>
                                      <p:tavLst>
                                        <p:tav tm="0">
                                          <p:val>
                                            <p:strVal val="#ppt_y"/>
                                          </p:val>
                                        </p:tav>
                                        <p:tav tm="100000">
                                          <p:val>
                                            <p:strVal val="#ppt_y"/>
                                          </p:val>
                                        </p:tav>
                                      </p:tavLst>
                                    </p:anim>
                                  </p:childTnLst>
                                </p:cTn>
                              </p:par>
                              <p:par>
                                <p:cTn id="25" presetID="1" presetClass="entr" presetSubtype="0" fill="hold" grpId="0" nodeType="withEffect">
                                  <p:stCondLst>
                                    <p:cond delay="500"/>
                                  </p:stCondLst>
                                  <p:childTnLst>
                                    <p:set>
                                      <p:cBhvr>
                                        <p:cTn id="26" dur="1" fill="hold">
                                          <p:stCondLst>
                                            <p:cond delay="0"/>
                                          </p:stCondLst>
                                        </p:cTn>
                                        <p:tgtEl>
                                          <p:spTgt spid="139"/>
                                        </p:tgtEl>
                                        <p:attrNameLst>
                                          <p:attrName>style.visibility</p:attrName>
                                        </p:attrNameLst>
                                      </p:cBhvr>
                                      <p:to>
                                        <p:strVal val="visible"/>
                                      </p:to>
                                    </p:set>
                                  </p:childTnLst>
                                </p:cTn>
                              </p:par>
                              <p:par>
                                <p:cTn id="27" presetID="1" presetClass="entr" presetSubtype="0" fill="hold" nodeType="withEffect">
                                  <p:stCondLst>
                                    <p:cond delay="500"/>
                                  </p:stCondLst>
                                  <p:childTnLst>
                                    <p:set>
                                      <p:cBhvr>
                                        <p:cTn id="28" dur="1" fill="hold">
                                          <p:stCondLst>
                                            <p:cond delay="0"/>
                                          </p:stCondLst>
                                        </p:cTn>
                                        <p:tgtEl>
                                          <p:spTgt spid="143"/>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2" presetClass="entr" presetSubtype="8" fill="hold" grpId="0" nodeType="clickEffect">
                                  <p:stCondLst>
                                    <p:cond delay="0"/>
                                  </p:stCondLst>
                                  <p:childTnLst>
                                    <p:set>
                                      <p:cBhvr>
                                        <p:cTn id="32" dur="1" fill="hold">
                                          <p:stCondLst>
                                            <p:cond delay="0"/>
                                          </p:stCondLst>
                                        </p:cTn>
                                        <p:tgtEl>
                                          <p:spTgt spid="149"/>
                                        </p:tgtEl>
                                        <p:attrNameLst>
                                          <p:attrName>style.visibility</p:attrName>
                                        </p:attrNameLst>
                                      </p:cBhvr>
                                      <p:to>
                                        <p:strVal val="visible"/>
                                      </p:to>
                                    </p:set>
                                    <p:anim calcmode="lin" valueType="num">
                                      <p:cBhvr additive="base">
                                        <p:cTn id="33" dur="500" fill="hold"/>
                                        <p:tgtEl>
                                          <p:spTgt spid="149"/>
                                        </p:tgtEl>
                                        <p:attrNameLst>
                                          <p:attrName>ppt_x</p:attrName>
                                        </p:attrNameLst>
                                      </p:cBhvr>
                                      <p:tavLst>
                                        <p:tav tm="0">
                                          <p:val>
                                            <p:strVal val="0-#ppt_w/2"/>
                                          </p:val>
                                        </p:tav>
                                        <p:tav tm="100000">
                                          <p:val>
                                            <p:strVal val="#ppt_x"/>
                                          </p:val>
                                        </p:tav>
                                      </p:tavLst>
                                    </p:anim>
                                    <p:anim calcmode="lin" valueType="num">
                                      <p:cBhvr additive="base">
                                        <p:cTn id="34" dur="500" fill="hold"/>
                                        <p:tgtEl>
                                          <p:spTgt spid="149"/>
                                        </p:tgtEl>
                                        <p:attrNameLst>
                                          <p:attrName>ppt_y</p:attrName>
                                        </p:attrNameLst>
                                      </p:cBhvr>
                                      <p:tavLst>
                                        <p:tav tm="0">
                                          <p:val>
                                            <p:strVal val="#ppt_y"/>
                                          </p:val>
                                        </p:tav>
                                        <p:tav tm="100000">
                                          <p:val>
                                            <p:strVal val="#ppt_y"/>
                                          </p:val>
                                        </p:tav>
                                      </p:tavLst>
                                    </p:anim>
                                  </p:childTnLst>
                                </p:cTn>
                              </p:par>
                              <p:par>
                                <p:cTn id="35" presetID="1" presetClass="entr" presetSubtype="0" fill="hold" nodeType="withEffect">
                                  <p:stCondLst>
                                    <p:cond delay="500"/>
                                  </p:stCondLst>
                                  <p:childTnLst>
                                    <p:set>
                                      <p:cBhvr>
                                        <p:cTn id="36" dur="1" fill="hold">
                                          <p:stCondLst>
                                            <p:cond delay="0"/>
                                          </p:stCondLst>
                                        </p:cTn>
                                        <p:tgtEl>
                                          <p:spTgt spid="260"/>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144"/>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147"/>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148"/>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2" presetClass="entr" presetSubtype="8" fill="hold" grpId="0" nodeType="clickEffect">
                                  <p:stCondLst>
                                    <p:cond delay="0"/>
                                  </p:stCondLst>
                                  <p:childTnLst>
                                    <p:set>
                                      <p:cBhvr>
                                        <p:cTn id="48" dur="1" fill="hold">
                                          <p:stCondLst>
                                            <p:cond delay="0"/>
                                          </p:stCondLst>
                                        </p:cTn>
                                        <p:tgtEl>
                                          <p:spTgt spid="150"/>
                                        </p:tgtEl>
                                        <p:attrNameLst>
                                          <p:attrName>style.visibility</p:attrName>
                                        </p:attrNameLst>
                                      </p:cBhvr>
                                      <p:to>
                                        <p:strVal val="visible"/>
                                      </p:to>
                                    </p:set>
                                    <p:anim calcmode="lin" valueType="num">
                                      <p:cBhvr additive="base">
                                        <p:cTn id="49" dur="500" fill="hold"/>
                                        <p:tgtEl>
                                          <p:spTgt spid="150"/>
                                        </p:tgtEl>
                                        <p:attrNameLst>
                                          <p:attrName>ppt_x</p:attrName>
                                        </p:attrNameLst>
                                      </p:cBhvr>
                                      <p:tavLst>
                                        <p:tav tm="0">
                                          <p:val>
                                            <p:strVal val="0-#ppt_w/2"/>
                                          </p:val>
                                        </p:tav>
                                        <p:tav tm="100000">
                                          <p:val>
                                            <p:strVal val="#ppt_x"/>
                                          </p:val>
                                        </p:tav>
                                      </p:tavLst>
                                    </p:anim>
                                    <p:anim calcmode="lin" valueType="num">
                                      <p:cBhvr additive="base">
                                        <p:cTn id="50" dur="500" fill="hold"/>
                                        <p:tgtEl>
                                          <p:spTgt spid="150"/>
                                        </p:tgtEl>
                                        <p:attrNameLst>
                                          <p:attrName>ppt_y</p:attrName>
                                        </p:attrNameLst>
                                      </p:cBhvr>
                                      <p:tavLst>
                                        <p:tav tm="0">
                                          <p:val>
                                            <p:strVal val="#ppt_y"/>
                                          </p:val>
                                        </p:tav>
                                        <p:tav tm="100000">
                                          <p:val>
                                            <p:strVal val="#ppt_y"/>
                                          </p:val>
                                        </p:tav>
                                      </p:tavLst>
                                    </p:anim>
                                  </p:childTnLst>
                                </p:cTn>
                              </p:par>
                              <p:par>
                                <p:cTn id="51" presetID="1" presetClass="entr" presetSubtype="0" fill="hold" nodeType="withEffect">
                                  <p:stCondLst>
                                    <p:cond delay="0"/>
                                  </p:stCondLst>
                                  <p:childTnLst>
                                    <p:set>
                                      <p:cBhvr>
                                        <p:cTn id="52" dur="1" fill="hold">
                                          <p:stCondLst>
                                            <p:cond delay="0"/>
                                          </p:stCondLst>
                                        </p:cTn>
                                        <p:tgtEl>
                                          <p:spTgt spid="236"/>
                                        </p:tgtEl>
                                        <p:attrNameLst>
                                          <p:attrName>style.visibility</p:attrName>
                                        </p:attrNameLst>
                                      </p:cBhvr>
                                      <p:to>
                                        <p:strVal val="visible"/>
                                      </p:to>
                                    </p:set>
                                  </p:childTnLst>
                                </p:cTn>
                              </p:par>
                              <p:par>
                                <p:cTn id="53" presetID="1" presetClass="entr" presetSubtype="0" fill="hold" nodeType="withEffect">
                                  <p:stCondLst>
                                    <p:cond delay="250"/>
                                  </p:stCondLst>
                                  <p:childTnLst>
                                    <p:set>
                                      <p:cBhvr>
                                        <p:cTn id="54" dur="1" fill="hold">
                                          <p:stCondLst>
                                            <p:cond delay="0"/>
                                          </p:stCondLst>
                                        </p:cTn>
                                        <p:tgtEl>
                                          <p:spTgt spid="237"/>
                                        </p:tgtEl>
                                        <p:attrNameLst>
                                          <p:attrName>style.visibility</p:attrName>
                                        </p:attrNameLst>
                                      </p:cBhvr>
                                      <p:to>
                                        <p:strVal val="visible"/>
                                      </p:to>
                                    </p:set>
                                  </p:childTnLst>
                                </p:cTn>
                              </p:par>
                              <p:par>
                                <p:cTn id="55" presetID="1" presetClass="entr" presetSubtype="0" fill="hold" nodeType="withEffect">
                                  <p:stCondLst>
                                    <p:cond delay="500"/>
                                  </p:stCondLst>
                                  <p:childTnLst>
                                    <p:set>
                                      <p:cBhvr>
                                        <p:cTn id="56" dur="1" fill="hold">
                                          <p:stCondLst>
                                            <p:cond delay="0"/>
                                          </p:stCondLst>
                                        </p:cTn>
                                        <p:tgtEl>
                                          <p:spTgt spid="238"/>
                                        </p:tgtEl>
                                        <p:attrNameLst>
                                          <p:attrName>style.visibility</p:attrName>
                                        </p:attrNameLst>
                                      </p:cBhvr>
                                      <p:to>
                                        <p:strVal val="visible"/>
                                      </p:to>
                                    </p:set>
                                  </p:childTnLst>
                                </p:cTn>
                              </p:par>
                              <p:par>
                                <p:cTn id="57" presetID="1" presetClass="entr" presetSubtype="0" fill="hold" nodeType="withEffect">
                                  <p:stCondLst>
                                    <p:cond delay="750"/>
                                  </p:stCondLst>
                                  <p:childTnLst>
                                    <p:set>
                                      <p:cBhvr>
                                        <p:cTn id="58" dur="1" fill="hold">
                                          <p:stCondLst>
                                            <p:cond delay="0"/>
                                          </p:stCondLst>
                                        </p:cTn>
                                        <p:tgtEl>
                                          <p:spTgt spid="239"/>
                                        </p:tgtEl>
                                        <p:attrNameLst>
                                          <p:attrName>style.visibility</p:attrName>
                                        </p:attrNameLst>
                                      </p:cBhvr>
                                      <p:to>
                                        <p:strVal val="visible"/>
                                      </p:to>
                                    </p:set>
                                  </p:childTnLst>
                                </p:cTn>
                              </p:par>
                              <p:par>
                                <p:cTn id="59" presetID="1" presetClass="entr" presetSubtype="0" fill="hold" nodeType="withEffect">
                                  <p:stCondLst>
                                    <p:cond delay="1000"/>
                                  </p:stCondLst>
                                  <p:childTnLst>
                                    <p:set>
                                      <p:cBhvr>
                                        <p:cTn id="60" dur="1" fill="hold">
                                          <p:stCondLst>
                                            <p:cond delay="0"/>
                                          </p:stCondLst>
                                        </p:cTn>
                                        <p:tgtEl>
                                          <p:spTgt spid="240"/>
                                        </p:tgtEl>
                                        <p:attrNameLst>
                                          <p:attrName>style.visibility</p:attrName>
                                        </p:attrNameLst>
                                      </p:cBhvr>
                                      <p:to>
                                        <p:strVal val="visible"/>
                                      </p:to>
                                    </p:set>
                                  </p:childTnLst>
                                </p:cTn>
                              </p:par>
                              <p:par>
                                <p:cTn id="61" presetID="1" presetClass="entr" presetSubtype="0" fill="hold" nodeType="withEffect">
                                  <p:stCondLst>
                                    <p:cond delay="1250"/>
                                  </p:stCondLst>
                                  <p:childTnLst>
                                    <p:set>
                                      <p:cBhvr>
                                        <p:cTn id="62" dur="1" fill="hold">
                                          <p:stCondLst>
                                            <p:cond delay="0"/>
                                          </p:stCondLst>
                                        </p:cTn>
                                        <p:tgtEl>
                                          <p:spTgt spid="241"/>
                                        </p:tgtEl>
                                        <p:attrNameLst>
                                          <p:attrName>style.visibility</p:attrName>
                                        </p:attrNameLst>
                                      </p:cBhvr>
                                      <p:to>
                                        <p:strVal val="visible"/>
                                      </p:to>
                                    </p:set>
                                  </p:childTnLst>
                                </p:cTn>
                              </p:par>
                              <p:par>
                                <p:cTn id="63" presetID="1" presetClass="entr" presetSubtype="0" fill="hold" nodeType="withEffect">
                                  <p:stCondLst>
                                    <p:cond delay="1500"/>
                                  </p:stCondLst>
                                  <p:childTnLst>
                                    <p:set>
                                      <p:cBhvr>
                                        <p:cTn id="64" dur="1" fill="hold">
                                          <p:stCondLst>
                                            <p:cond delay="0"/>
                                          </p:stCondLst>
                                        </p:cTn>
                                        <p:tgtEl>
                                          <p:spTgt spid="242"/>
                                        </p:tgtEl>
                                        <p:attrNameLst>
                                          <p:attrName>style.visibility</p:attrName>
                                        </p:attrNameLst>
                                      </p:cBhvr>
                                      <p:to>
                                        <p:strVal val="visible"/>
                                      </p:to>
                                    </p:set>
                                  </p:childTnLst>
                                </p:cTn>
                              </p:par>
                              <p:par>
                                <p:cTn id="65" presetID="1" presetClass="entr" presetSubtype="0" fill="hold" nodeType="withEffect">
                                  <p:stCondLst>
                                    <p:cond delay="1750"/>
                                  </p:stCondLst>
                                  <p:childTnLst>
                                    <p:set>
                                      <p:cBhvr>
                                        <p:cTn id="66" dur="1" fill="hold">
                                          <p:stCondLst>
                                            <p:cond delay="0"/>
                                          </p:stCondLst>
                                        </p:cTn>
                                        <p:tgtEl>
                                          <p:spTgt spid="243"/>
                                        </p:tgtEl>
                                        <p:attrNameLst>
                                          <p:attrName>style.visibility</p:attrName>
                                        </p:attrNameLst>
                                      </p:cBhvr>
                                      <p:to>
                                        <p:strVal val="visible"/>
                                      </p:to>
                                    </p:set>
                                  </p:childTnLst>
                                </p:cTn>
                              </p:par>
                              <p:par>
                                <p:cTn id="67" presetID="1" presetClass="entr" presetSubtype="0" fill="hold" nodeType="withEffect">
                                  <p:stCondLst>
                                    <p:cond delay="2000"/>
                                  </p:stCondLst>
                                  <p:childTnLst>
                                    <p:set>
                                      <p:cBhvr>
                                        <p:cTn id="68" dur="1" fill="hold">
                                          <p:stCondLst>
                                            <p:cond delay="0"/>
                                          </p:stCondLst>
                                        </p:cTn>
                                        <p:tgtEl>
                                          <p:spTgt spid="245"/>
                                        </p:tgtEl>
                                        <p:attrNameLst>
                                          <p:attrName>style.visibility</p:attrName>
                                        </p:attrNameLst>
                                      </p:cBhvr>
                                      <p:to>
                                        <p:strVal val="visible"/>
                                      </p:to>
                                    </p:set>
                                  </p:childTnLst>
                                </p:cTn>
                              </p:par>
                              <p:par>
                                <p:cTn id="69" presetID="1" presetClass="entr" presetSubtype="0" fill="hold" nodeType="withEffect">
                                  <p:stCondLst>
                                    <p:cond delay="2250"/>
                                  </p:stCondLst>
                                  <p:childTnLst>
                                    <p:set>
                                      <p:cBhvr>
                                        <p:cTn id="70" dur="1" fill="hold">
                                          <p:stCondLst>
                                            <p:cond delay="0"/>
                                          </p:stCondLst>
                                        </p:cTn>
                                        <p:tgtEl>
                                          <p:spTgt spid="246"/>
                                        </p:tgtEl>
                                        <p:attrNameLst>
                                          <p:attrName>style.visibility</p:attrName>
                                        </p:attrNameLst>
                                      </p:cBhvr>
                                      <p:to>
                                        <p:strVal val="visible"/>
                                      </p:to>
                                    </p:set>
                                  </p:childTnLst>
                                </p:cTn>
                              </p:par>
                              <p:par>
                                <p:cTn id="71" presetID="1" presetClass="entr" presetSubtype="0" fill="hold" nodeType="withEffect">
                                  <p:stCondLst>
                                    <p:cond delay="2500"/>
                                  </p:stCondLst>
                                  <p:childTnLst>
                                    <p:set>
                                      <p:cBhvr>
                                        <p:cTn id="72" dur="1" fill="hold">
                                          <p:stCondLst>
                                            <p:cond delay="0"/>
                                          </p:stCondLst>
                                        </p:cTn>
                                        <p:tgtEl>
                                          <p:spTgt spid="248"/>
                                        </p:tgtEl>
                                        <p:attrNameLst>
                                          <p:attrName>style.visibility</p:attrName>
                                        </p:attrNameLst>
                                      </p:cBhvr>
                                      <p:to>
                                        <p:strVal val="visible"/>
                                      </p:to>
                                    </p:set>
                                  </p:childTnLst>
                                </p:cTn>
                              </p:par>
                              <p:par>
                                <p:cTn id="73" presetID="1" presetClass="entr" presetSubtype="0" fill="hold" nodeType="withEffect">
                                  <p:stCondLst>
                                    <p:cond delay="0"/>
                                  </p:stCondLst>
                                  <p:childTnLst>
                                    <p:set>
                                      <p:cBhvr>
                                        <p:cTn id="74" dur="1" fill="hold">
                                          <p:stCondLst>
                                            <p:cond delay="0"/>
                                          </p:stCondLst>
                                        </p:cTn>
                                        <p:tgtEl>
                                          <p:spTgt spid="252"/>
                                        </p:tgtEl>
                                        <p:attrNameLst>
                                          <p:attrName>style.visibility</p:attrName>
                                        </p:attrNameLst>
                                      </p:cBhvr>
                                      <p:to>
                                        <p:strVal val="visible"/>
                                      </p:to>
                                    </p:set>
                                  </p:childTnLst>
                                </p:cTn>
                              </p:par>
                              <p:par>
                                <p:cTn id="75" presetID="1" presetClass="entr" presetSubtype="0" fill="hold" nodeType="withEffect">
                                  <p:stCondLst>
                                    <p:cond delay="250"/>
                                  </p:stCondLst>
                                  <p:childTnLst>
                                    <p:set>
                                      <p:cBhvr>
                                        <p:cTn id="76" dur="1" fill="hold">
                                          <p:stCondLst>
                                            <p:cond delay="0"/>
                                          </p:stCondLst>
                                        </p:cTn>
                                        <p:tgtEl>
                                          <p:spTgt spid="249"/>
                                        </p:tgtEl>
                                        <p:attrNameLst>
                                          <p:attrName>style.visibility</p:attrName>
                                        </p:attrNameLst>
                                      </p:cBhvr>
                                      <p:to>
                                        <p:strVal val="visible"/>
                                      </p:to>
                                    </p:set>
                                  </p:childTnLst>
                                </p:cTn>
                              </p:par>
                              <p:par>
                                <p:cTn id="77" presetID="1" presetClass="entr" presetSubtype="0" fill="hold" nodeType="withEffect">
                                  <p:stCondLst>
                                    <p:cond delay="500"/>
                                  </p:stCondLst>
                                  <p:childTnLst>
                                    <p:set>
                                      <p:cBhvr>
                                        <p:cTn id="78" dur="1" fill="hold">
                                          <p:stCondLst>
                                            <p:cond delay="0"/>
                                          </p:stCondLst>
                                        </p:cTn>
                                        <p:tgtEl>
                                          <p:spTgt spid="254"/>
                                        </p:tgtEl>
                                        <p:attrNameLst>
                                          <p:attrName>style.visibility</p:attrName>
                                        </p:attrNameLst>
                                      </p:cBhvr>
                                      <p:to>
                                        <p:strVal val="visible"/>
                                      </p:to>
                                    </p:set>
                                  </p:childTnLst>
                                </p:cTn>
                              </p:par>
                              <p:par>
                                <p:cTn id="79" presetID="1" presetClass="entr" presetSubtype="0" fill="hold" nodeType="withEffect">
                                  <p:stCondLst>
                                    <p:cond delay="750"/>
                                  </p:stCondLst>
                                  <p:childTnLst>
                                    <p:set>
                                      <p:cBhvr>
                                        <p:cTn id="80" dur="1" fill="hold">
                                          <p:stCondLst>
                                            <p:cond delay="0"/>
                                          </p:stCondLst>
                                        </p:cTn>
                                        <p:tgtEl>
                                          <p:spTgt spid="255"/>
                                        </p:tgtEl>
                                        <p:attrNameLst>
                                          <p:attrName>style.visibility</p:attrName>
                                        </p:attrNameLst>
                                      </p:cBhvr>
                                      <p:to>
                                        <p:strVal val="visible"/>
                                      </p:to>
                                    </p:set>
                                  </p:childTnLst>
                                </p:cTn>
                              </p:par>
                              <p:par>
                                <p:cTn id="81" presetID="1" presetClass="entr" presetSubtype="0" fill="hold" nodeType="withEffect">
                                  <p:stCondLst>
                                    <p:cond delay="1000"/>
                                  </p:stCondLst>
                                  <p:childTnLst>
                                    <p:set>
                                      <p:cBhvr>
                                        <p:cTn id="82" dur="1" fill="hold">
                                          <p:stCondLst>
                                            <p:cond delay="0"/>
                                          </p:stCondLst>
                                        </p:cTn>
                                        <p:tgtEl>
                                          <p:spTgt spid="256"/>
                                        </p:tgtEl>
                                        <p:attrNameLst>
                                          <p:attrName>style.visibility</p:attrName>
                                        </p:attrNameLst>
                                      </p:cBhvr>
                                      <p:to>
                                        <p:strVal val="visible"/>
                                      </p:to>
                                    </p:set>
                                  </p:childTnLst>
                                </p:cTn>
                              </p:par>
                              <p:par>
                                <p:cTn id="83" presetID="1" presetClass="entr" presetSubtype="0" fill="hold" nodeType="withEffect">
                                  <p:stCondLst>
                                    <p:cond delay="1250"/>
                                  </p:stCondLst>
                                  <p:childTnLst>
                                    <p:set>
                                      <p:cBhvr>
                                        <p:cTn id="84" dur="1" fill="hold">
                                          <p:stCondLst>
                                            <p:cond delay="0"/>
                                          </p:stCondLst>
                                        </p:cTn>
                                        <p:tgtEl>
                                          <p:spTgt spid="257"/>
                                        </p:tgtEl>
                                        <p:attrNameLst>
                                          <p:attrName>style.visibility</p:attrName>
                                        </p:attrNameLst>
                                      </p:cBhvr>
                                      <p:to>
                                        <p:strVal val="visible"/>
                                      </p:to>
                                    </p:set>
                                  </p:childTnLst>
                                </p:cTn>
                              </p:par>
                              <p:par>
                                <p:cTn id="85" presetID="1" presetClass="entr" presetSubtype="0" fill="hold" nodeType="withEffect">
                                  <p:stCondLst>
                                    <p:cond delay="1500"/>
                                  </p:stCondLst>
                                  <p:childTnLst>
                                    <p:set>
                                      <p:cBhvr>
                                        <p:cTn id="86" dur="1" fill="hold">
                                          <p:stCondLst>
                                            <p:cond delay="0"/>
                                          </p:stCondLst>
                                        </p:cTn>
                                        <p:tgtEl>
                                          <p:spTgt spid="44"/>
                                        </p:tgtEl>
                                        <p:attrNameLst>
                                          <p:attrName>style.visibility</p:attrName>
                                        </p:attrNameLst>
                                      </p:cBhvr>
                                      <p:to>
                                        <p:strVal val="visible"/>
                                      </p:to>
                                    </p:set>
                                  </p:childTnLst>
                                </p:cTn>
                              </p:par>
                              <p:par>
                                <p:cTn id="87" presetID="1" presetClass="entr" presetSubtype="0" fill="hold" nodeType="withEffect">
                                  <p:stCondLst>
                                    <p:cond delay="1750"/>
                                  </p:stCondLst>
                                  <p:childTnLst>
                                    <p:set>
                                      <p:cBhvr>
                                        <p:cTn id="88" dur="1" fill="hold">
                                          <p:stCondLst>
                                            <p:cond delay="0"/>
                                          </p:stCondLst>
                                        </p:cTn>
                                        <p:tgtEl>
                                          <p:spTgt spid="45"/>
                                        </p:tgtEl>
                                        <p:attrNameLst>
                                          <p:attrName>style.visibility</p:attrName>
                                        </p:attrNameLst>
                                      </p:cBhvr>
                                      <p:to>
                                        <p:strVal val="visible"/>
                                      </p:to>
                                    </p:set>
                                  </p:childTnLst>
                                </p:cTn>
                              </p:par>
                              <p:par>
                                <p:cTn id="89" presetID="1" presetClass="entr" presetSubtype="0" fill="hold" nodeType="withEffect">
                                  <p:stCondLst>
                                    <p:cond delay="2000"/>
                                  </p:stCondLst>
                                  <p:childTnLst>
                                    <p:set>
                                      <p:cBhvr>
                                        <p:cTn id="90" dur="1" fill="hold">
                                          <p:stCondLst>
                                            <p:cond delay="0"/>
                                          </p:stCondLst>
                                        </p:cTn>
                                        <p:tgtEl>
                                          <p:spTgt spid="46"/>
                                        </p:tgtEl>
                                        <p:attrNameLst>
                                          <p:attrName>style.visibility</p:attrName>
                                        </p:attrNameLst>
                                      </p:cBhvr>
                                      <p:to>
                                        <p:strVal val="visible"/>
                                      </p:to>
                                    </p:set>
                                  </p:childTnLst>
                                </p:cTn>
                              </p:par>
                              <p:par>
                                <p:cTn id="91" presetID="1" presetClass="entr" presetSubtype="0" fill="hold" nodeType="withEffect">
                                  <p:stCondLst>
                                    <p:cond delay="2250"/>
                                  </p:stCondLst>
                                  <p:childTnLst>
                                    <p:set>
                                      <p:cBhvr>
                                        <p:cTn id="92" dur="1" fill="hold">
                                          <p:stCondLst>
                                            <p:cond delay="0"/>
                                          </p:stCondLst>
                                        </p:cTn>
                                        <p:tgtEl>
                                          <p:spTgt spid="48"/>
                                        </p:tgtEl>
                                        <p:attrNameLst>
                                          <p:attrName>style.visibility</p:attrName>
                                        </p:attrNameLst>
                                      </p:cBhvr>
                                      <p:to>
                                        <p:strVal val="visible"/>
                                      </p:to>
                                    </p:set>
                                  </p:childTnLst>
                                </p:cTn>
                              </p:par>
                              <p:par>
                                <p:cTn id="93" presetID="1" presetClass="entr" presetSubtype="0" fill="hold" nodeType="withEffect">
                                  <p:stCondLst>
                                    <p:cond delay="0"/>
                                  </p:stCondLst>
                                  <p:childTnLst>
                                    <p:set>
                                      <p:cBhvr>
                                        <p:cTn id="94" dur="1" fill="hold">
                                          <p:stCondLst>
                                            <p:cond delay="0"/>
                                          </p:stCondLst>
                                        </p:cTn>
                                        <p:tgtEl>
                                          <p:spTgt spid="49"/>
                                        </p:tgtEl>
                                        <p:attrNameLst>
                                          <p:attrName>style.visibility</p:attrName>
                                        </p:attrNameLst>
                                      </p:cBhvr>
                                      <p:to>
                                        <p:strVal val="visible"/>
                                      </p:to>
                                    </p:set>
                                  </p:childTnLst>
                                </p:cTn>
                              </p:par>
                              <p:par>
                                <p:cTn id="95" presetID="1" presetClass="entr" presetSubtype="0" fill="hold" nodeType="withEffect">
                                  <p:stCondLst>
                                    <p:cond delay="250"/>
                                  </p:stCondLst>
                                  <p:childTnLst>
                                    <p:set>
                                      <p:cBhvr>
                                        <p:cTn id="96" dur="1" fill="hold">
                                          <p:stCondLst>
                                            <p:cond delay="0"/>
                                          </p:stCondLst>
                                        </p:cTn>
                                        <p:tgtEl>
                                          <p:spTgt spid="50"/>
                                        </p:tgtEl>
                                        <p:attrNameLst>
                                          <p:attrName>style.visibility</p:attrName>
                                        </p:attrNameLst>
                                      </p:cBhvr>
                                      <p:to>
                                        <p:strVal val="visible"/>
                                      </p:to>
                                    </p:set>
                                  </p:childTnLst>
                                </p:cTn>
                              </p:par>
                              <p:par>
                                <p:cTn id="97" presetID="1" presetClass="entr" presetSubtype="0" fill="hold" nodeType="withEffect">
                                  <p:stCondLst>
                                    <p:cond delay="500"/>
                                  </p:stCondLst>
                                  <p:childTnLst>
                                    <p:set>
                                      <p:cBhvr>
                                        <p:cTn id="98" dur="1" fill="hold">
                                          <p:stCondLst>
                                            <p:cond delay="0"/>
                                          </p:stCondLst>
                                        </p:cTn>
                                        <p:tgtEl>
                                          <p:spTgt spid="52"/>
                                        </p:tgtEl>
                                        <p:attrNameLst>
                                          <p:attrName>style.visibility</p:attrName>
                                        </p:attrNameLst>
                                      </p:cBhvr>
                                      <p:to>
                                        <p:strVal val="visible"/>
                                      </p:to>
                                    </p:set>
                                  </p:childTnLst>
                                </p:cTn>
                              </p:par>
                              <p:par>
                                <p:cTn id="99" presetID="1" presetClass="entr" presetSubtype="0" fill="hold" nodeType="withEffect">
                                  <p:stCondLst>
                                    <p:cond delay="750"/>
                                  </p:stCondLst>
                                  <p:childTnLst>
                                    <p:set>
                                      <p:cBhvr>
                                        <p:cTn id="100" dur="1" fill="hold">
                                          <p:stCondLst>
                                            <p:cond delay="0"/>
                                          </p:stCondLst>
                                        </p:cTn>
                                        <p:tgtEl>
                                          <p:spTgt spid="53"/>
                                        </p:tgtEl>
                                        <p:attrNameLst>
                                          <p:attrName>style.visibility</p:attrName>
                                        </p:attrNameLst>
                                      </p:cBhvr>
                                      <p:to>
                                        <p:strVal val="visible"/>
                                      </p:to>
                                    </p:set>
                                  </p:childTnLst>
                                </p:cTn>
                              </p:par>
                              <p:par>
                                <p:cTn id="101" presetID="1" presetClass="entr" presetSubtype="0" fill="hold" nodeType="withEffect">
                                  <p:stCondLst>
                                    <p:cond delay="1000"/>
                                  </p:stCondLst>
                                  <p:childTnLst>
                                    <p:set>
                                      <p:cBhvr>
                                        <p:cTn id="102" dur="1" fill="hold">
                                          <p:stCondLst>
                                            <p:cond delay="0"/>
                                          </p:stCondLst>
                                        </p:cTn>
                                        <p:tgtEl>
                                          <p:spTgt spid="54"/>
                                        </p:tgtEl>
                                        <p:attrNameLst>
                                          <p:attrName>style.visibility</p:attrName>
                                        </p:attrNameLst>
                                      </p:cBhvr>
                                      <p:to>
                                        <p:strVal val="visible"/>
                                      </p:to>
                                    </p:set>
                                  </p:childTnLst>
                                </p:cTn>
                              </p:par>
                              <p:par>
                                <p:cTn id="103" presetID="1" presetClass="entr" presetSubtype="0" fill="hold" nodeType="withEffect">
                                  <p:stCondLst>
                                    <p:cond delay="1250"/>
                                  </p:stCondLst>
                                  <p:childTnLst>
                                    <p:set>
                                      <p:cBhvr>
                                        <p:cTn id="104" dur="1" fill="hold">
                                          <p:stCondLst>
                                            <p:cond delay="0"/>
                                          </p:stCondLst>
                                        </p:cTn>
                                        <p:tgtEl>
                                          <p:spTgt spid="51"/>
                                        </p:tgtEl>
                                        <p:attrNameLst>
                                          <p:attrName>style.visibility</p:attrName>
                                        </p:attrNameLst>
                                      </p:cBhvr>
                                      <p:to>
                                        <p:strVal val="visible"/>
                                      </p:to>
                                    </p:set>
                                  </p:childTnLst>
                                </p:cTn>
                              </p:par>
                              <p:par>
                                <p:cTn id="105" presetID="1" presetClass="entr" presetSubtype="0" fill="hold" nodeType="withEffect">
                                  <p:stCondLst>
                                    <p:cond delay="1500"/>
                                  </p:stCondLst>
                                  <p:childTnLst>
                                    <p:set>
                                      <p:cBhvr>
                                        <p:cTn id="106" dur="1" fill="hold">
                                          <p:stCondLst>
                                            <p:cond delay="0"/>
                                          </p:stCondLst>
                                        </p:cTn>
                                        <p:tgtEl>
                                          <p:spTgt spid="4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4" grpId="0" animBg="1"/>
      <p:bldP spid="135" grpId="0" animBg="1"/>
      <p:bldP spid="139" grpId="0" animBg="1"/>
      <p:bldP spid="141" grpId="0" animBg="1"/>
      <p:bldP spid="144" grpId="0"/>
      <p:bldP spid="147" grpId="0"/>
      <p:bldP spid="148" grpId="0"/>
      <p:bldP spid="149" grpId="0" animBg="1"/>
      <p:bldP spid="150" grpId="0" animBg="1"/>
      <p:bldP spid="258" grpId="0" animBg="1"/>
      <p:bldP spid="259" grpId="0" animBg="1"/>
      <p:bldP spid="136"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9"/>
            <a:ext cx="10972800" cy="934401"/>
          </a:xfrm>
        </p:spPr>
        <p:txBody>
          <a:bodyPr/>
          <a:lstStyle/>
          <a:p>
            <a:r>
              <a:rPr lang="en-US">
                <a:solidFill>
                  <a:srgbClr val="000000"/>
                </a:solidFill>
                <a:latin typeface="Calibri Light" panose="020F0302020204030204" pitchFamily="34" charset="0"/>
                <a:cs typeface="Calibri Light" panose="020F0302020204030204" pitchFamily="34" charset="0"/>
              </a:rPr>
              <a:t>Multi-stakeholder CDC Kaizen Event</a:t>
            </a:r>
          </a:p>
        </p:txBody>
      </p:sp>
      <p:sp>
        <p:nvSpPr>
          <p:cNvPr id="3" name="Text Placeholder 2"/>
          <p:cNvSpPr>
            <a:spLocks noGrp="1"/>
          </p:cNvSpPr>
          <p:nvPr>
            <p:ph type="body" sz="quarter" idx="10"/>
          </p:nvPr>
        </p:nvSpPr>
        <p:spPr>
          <a:xfrm>
            <a:off x="609600" y="1480734"/>
            <a:ext cx="10972800" cy="2703733"/>
          </a:xfrm>
        </p:spPr>
        <p:txBody>
          <a:bodyPr/>
          <a:lstStyle/>
          <a:p>
            <a:r>
              <a:rPr lang="en-US">
                <a:solidFill>
                  <a:srgbClr val="000000"/>
                </a:solidFill>
              </a:rPr>
              <a:t>“</a:t>
            </a:r>
            <a:r>
              <a:rPr lang="en-US">
                <a:solidFill>
                  <a:srgbClr val="000000"/>
                </a:solidFill>
                <a:hlinkClick r:id="rId2"/>
              </a:rPr>
              <a:t>Adapting Clinical Guidelines for the Digital Age Meeting</a:t>
            </a:r>
            <a:r>
              <a:rPr lang="en-US">
                <a:solidFill>
                  <a:srgbClr val="000000"/>
                </a:solidFill>
              </a:rPr>
              <a:t>” – Feb 5-9, 2018</a:t>
            </a:r>
          </a:p>
          <a:p>
            <a:r>
              <a:rPr lang="en-US">
                <a:solidFill>
                  <a:srgbClr val="000000"/>
                </a:solidFill>
              </a:rPr>
              <a:t>Incorporates all relevant perspectives in both a strategic and tactical method FROM THE BEGINNING</a:t>
            </a:r>
          </a:p>
          <a:p>
            <a:r>
              <a:rPr lang="en-US">
                <a:solidFill>
                  <a:srgbClr val="000000"/>
                </a:solidFill>
              </a:rPr>
              <a:t>Achieves big changes in short order (i.e., weeks instead of years)</a:t>
            </a:r>
          </a:p>
          <a:p>
            <a:r>
              <a:rPr lang="en-US">
                <a:solidFill>
                  <a:srgbClr val="000000"/>
                </a:solidFill>
              </a:rPr>
              <a:t>Provides transparency among participants, which contributes to high level of buy-in &amp; better understanding of the challenges from each perspective</a:t>
            </a:r>
          </a:p>
          <a:p>
            <a:endParaRPr lang="en-US"/>
          </a:p>
        </p:txBody>
      </p:sp>
      <p:pic>
        <p:nvPicPr>
          <p:cNvPr id="4" name="Picture 3">
            <a:extLst>
              <a:ext uri="{FF2B5EF4-FFF2-40B4-BE49-F238E27FC236}">
                <a16:creationId xmlns:a16="http://schemas.microsoft.com/office/drawing/2014/main" id="{8CA5911E-B664-4B91-A52C-BF90409539BA}"/>
              </a:ext>
            </a:extLst>
          </p:cNvPr>
          <p:cNvPicPr>
            <a:picLocks noChangeAspect="1"/>
          </p:cNvPicPr>
          <p:nvPr/>
        </p:nvPicPr>
        <p:blipFill>
          <a:blip r:embed="rId3"/>
          <a:stretch>
            <a:fillRect/>
          </a:stretch>
        </p:blipFill>
        <p:spPr>
          <a:xfrm>
            <a:off x="9877583" y="63095"/>
            <a:ext cx="2216092" cy="1417639"/>
          </a:xfrm>
          <a:prstGeom prst="rect">
            <a:avLst/>
          </a:prstGeom>
        </p:spPr>
      </p:pic>
      <p:pic>
        <p:nvPicPr>
          <p:cNvPr id="6" name="Picture 5"/>
          <p:cNvPicPr>
            <a:picLocks noChangeAspect="1"/>
          </p:cNvPicPr>
          <p:nvPr/>
        </p:nvPicPr>
        <p:blipFill rotWithShape="1">
          <a:blip r:embed="rId4" cstate="print">
            <a:extLst>
              <a:ext uri="{28A0092B-C50C-407E-A947-70E740481C1C}">
                <a14:useLocalDpi xmlns:a14="http://schemas.microsoft.com/office/drawing/2010/main" val="0"/>
              </a:ext>
            </a:extLst>
          </a:blip>
          <a:srcRect r="8493" b="28606"/>
          <a:stretch/>
        </p:blipFill>
        <p:spPr>
          <a:xfrm>
            <a:off x="1" y="4248900"/>
            <a:ext cx="4241800" cy="2482101"/>
          </a:xfrm>
          <a:prstGeom prst="rect">
            <a:avLst/>
          </a:prstGeom>
        </p:spPr>
      </p:pic>
      <p:pic>
        <p:nvPicPr>
          <p:cNvPr id="7" name="Picture 6"/>
          <p:cNvPicPr>
            <a:picLocks noChangeAspect="1"/>
          </p:cNvPicPr>
          <p:nvPr/>
        </p:nvPicPr>
        <p:blipFill rotWithShape="1">
          <a:blip r:embed="rId5" cstate="print">
            <a:extLst>
              <a:ext uri="{28A0092B-C50C-407E-A947-70E740481C1C}">
                <a14:useLocalDpi xmlns:a14="http://schemas.microsoft.com/office/drawing/2010/main" val="0"/>
              </a:ext>
            </a:extLst>
          </a:blip>
          <a:srcRect l="14185" t="1986" b="34666"/>
          <a:stretch/>
        </p:blipFill>
        <p:spPr>
          <a:xfrm>
            <a:off x="7785099" y="4255951"/>
            <a:ext cx="4406900" cy="2475051"/>
          </a:xfrm>
          <a:prstGeom prst="rect">
            <a:avLst/>
          </a:prstGeom>
        </p:spPr>
      </p:pic>
      <p:pic>
        <p:nvPicPr>
          <p:cNvPr id="8" name="Picture 7"/>
          <p:cNvPicPr>
            <a:picLocks noChangeAspect="1"/>
          </p:cNvPicPr>
          <p:nvPr/>
        </p:nvPicPr>
        <p:blipFill rotWithShape="1">
          <a:blip r:embed="rId6" cstate="print">
            <a:extLst>
              <a:ext uri="{28A0092B-C50C-407E-A947-70E740481C1C}">
                <a14:useLocalDpi xmlns:a14="http://schemas.microsoft.com/office/drawing/2010/main" val="0"/>
              </a:ext>
            </a:extLst>
          </a:blip>
          <a:srcRect l="-212" t="15445" r="17858" b="7882"/>
          <a:stretch/>
        </p:blipFill>
        <p:spPr>
          <a:xfrm>
            <a:off x="4241801" y="4256903"/>
            <a:ext cx="3543299" cy="2474099"/>
          </a:xfrm>
          <a:prstGeom prst="rect">
            <a:avLst/>
          </a:prstGeom>
        </p:spPr>
      </p:pic>
    </p:spTree>
    <p:extLst>
      <p:ext uri="{BB962C8B-B14F-4D97-AF65-F5344CB8AC3E}">
        <p14:creationId xmlns:p14="http://schemas.microsoft.com/office/powerpoint/2010/main" val="4163550634"/>
      </p:ext>
    </p:extLst>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609600" y="274639"/>
            <a:ext cx="4724400" cy="1143000"/>
          </a:xfrm>
        </p:spPr>
        <p:txBody>
          <a:bodyPr/>
          <a:lstStyle/>
          <a:p>
            <a:r>
              <a:rPr lang="en-US">
                <a:solidFill>
                  <a:srgbClr val="000000"/>
                </a:solidFill>
                <a:latin typeface="Calibri Light" panose="020F0302020204030204" pitchFamily="34" charset="0"/>
                <a:cs typeface="Calibri Light" panose="020F0302020204030204" pitchFamily="34" charset="0"/>
              </a:rPr>
              <a:t>Participating Stakeholder Groups</a:t>
            </a:r>
          </a:p>
        </p:txBody>
      </p:sp>
      <p:sp>
        <p:nvSpPr>
          <p:cNvPr id="5" name="Content Placeholder 4"/>
          <p:cNvSpPr>
            <a:spLocks noGrp="1"/>
          </p:cNvSpPr>
          <p:nvPr>
            <p:ph idx="1"/>
          </p:nvPr>
        </p:nvSpPr>
        <p:spPr>
          <a:xfrm>
            <a:off x="710152" y="1417639"/>
            <a:ext cx="5891816" cy="5199063"/>
          </a:xfrm>
        </p:spPr>
        <p:txBody>
          <a:bodyPr/>
          <a:lstStyle/>
          <a:p>
            <a:r>
              <a:rPr lang="en-US" b="0">
                <a:solidFill>
                  <a:srgbClr val="C00000"/>
                </a:solidFill>
              </a:rPr>
              <a:t>Guideline authors</a:t>
            </a:r>
          </a:p>
          <a:p>
            <a:r>
              <a:rPr lang="en-US" b="0">
                <a:solidFill>
                  <a:srgbClr val="C00000"/>
                </a:solidFill>
              </a:rPr>
              <a:t>Health IT developers </a:t>
            </a:r>
          </a:p>
          <a:p>
            <a:r>
              <a:rPr lang="en-US" b="0">
                <a:solidFill>
                  <a:srgbClr val="C00000"/>
                </a:solidFill>
              </a:rPr>
              <a:t>Communicators</a:t>
            </a:r>
          </a:p>
          <a:p>
            <a:r>
              <a:rPr lang="en-US" b="0">
                <a:solidFill>
                  <a:srgbClr val="C00000"/>
                </a:solidFill>
              </a:rPr>
              <a:t>Clinicians</a:t>
            </a:r>
          </a:p>
          <a:p>
            <a:r>
              <a:rPr lang="en-US" b="0">
                <a:solidFill>
                  <a:srgbClr val="C00000"/>
                </a:solidFill>
              </a:rPr>
              <a:t>Patients / Patient Advocates</a:t>
            </a:r>
          </a:p>
          <a:p>
            <a:r>
              <a:rPr lang="en-US" b="0">
                <a:solidFill>
                  <a:srgbClr val="C00000"/>
                </a:solidFill>
              </a:rPr>
              <a:t>Medical Societies</a:t>
            </a:r>
          </a:p>
          <a:p>
            <a:r>
              <a:rPr lang="en-US" b="0">
                <a:solidFill>
                  <a:srgbClr val="C00000"/>
                </a:solidFill>
              </a:rPr>
              <a:t>Public Health Organizations</a:t>
            </a:r>
          </a:p>
          <a:p>
            <a:r>
              <a:rPr lang="en-US" b="0">
                <a:solidFill>
                  <a:srgbClr val="C00000"/>
                </a:solidFill>
              </a:rPr>
              <a:t>Evaluation experts</a:t>
            </a:r>
          </a:p>
          <a:p>
            <a:r>
              <a:rPr lang="en-US" b="0">
                <a:solidFill>
                  <a:srgbClr val="C00000"/>
                </a:solidFill>
              </a:rPr>
              <a:t>Laboratory Professional Groups</a:t>
            </a:r>
          </a:p>
        </p:txBody>
      </p:sp>
      <p:sp>
        <p:nvSpPr>
          <p:cNvPr id="6" name="Content Placeholder 5"/>
          <p:cNvSpPr>
            <a:spLocks noGrp="1"/>
          </p:cNvSpPr>
          <p:nvPr>
            <p:ph idx="10"/>
          </p:nvPr>
        </p:nvSpPr>
        <p:spPr>
          <a:xfrm>
            <a:off x="6601968" y="2808289"/>
            <a:ext cx="5172892" cy="3808413"/>
          </a:xfrm>
        </p:spPr>
        <p:txBody>
          <a:bodyPr/>
          <a:lstStyle/>
          <a:p>
            <a:r>
              <a:rPr lang="en-US" b="0">
                <a:solidFill>
                  <a:srgbClr val="C00000"/>
                </a:solidFill>
              </a:rPr>
              <a:t>Standards experts</a:t>
            </a:r>
          </a:p>
          <a:p>
            <a:r>
              <a:rPr lang="en-US" b="0">
                <a:solidFill>
                  <a:srgbClr val="C00000"/>
                </a:solidFill>
              </a:rPr>
              <a:t>Clinical decision support developers</a:t>
            </a:r>
          </a:p>
          <a:p>
            <a:r>
              <a:rPr lang="en-US" b="0">
                <a:solidFill>
                  <a:srgbClr val="C00000"/>
                </a:solidFill>
              </a:rPr>
              <a:t>Clinical quality measure developers</a:t>
            </a:r>
          </a:p>
          <a:p>
            <a:r>
              <a:rPr lang="en-US" b="0">
                <a:solidFill>
                  <a:srgbClr val="C00000"/>
                </a:solidFill>
              </a:rPr>
              <a:t>Policy or technical support for implementation</a:t>
            </a:r>
          </a:p>
          <a:p>
            <a:endParaRPr lang="en-US" sz="2667">
              <a:solidFill>
                <a:srgbClr val="C00000"/>
              </a:solidFill>
            </a:endParaRPr>
          </a:p>
        </p:txBody>
      </p:sp>
      <p:pic>
        <p:nvPicPr>
          <p:cNvPr id="7" name="Picture 6"/>
          <p:cNvPicPr>
            <a:picLocks noChangeAspect="1"/>
          </p:cNvPicPr>
          <p:nvPr/>
        </p:nvPicPr>
        <p:blipFill rotWithShape="1">
          <a:blip r:embed="rId3" cstate="print">
            <a:extLst>
              <a:ext uri="{28A0092B-C50C-407E-A947-70E740481C1C}">
                <a14:useLocalDpi xmlns:a14="http://schemas.microsoft.com/office/drawing/2010/main" val="0"/>
              </a:ext>
            </a:extLst>
          </a:blip>
          <a:srcRect t="7220" b="38338"/>
          <a:stretch/>
        </p:blipFill>
        <p:spPr>
          <a:xfrm>
            <a:off x="5334000" y="0"/>
            <a:ext cx="6858000" cy="2800216"/>
          </a:xfrm>
          <a:prstGeom prst="rect">
            <a:avLst/>
          </a:prstGeom>
        </p:spPr>
      </p:pic>
    </p:spTree>
    <p:extLst>
      <p:ext uri="{BB962C8B-B14F-4D97-AF65-F5344CB8AC3E}">
        <p14:creationId xmlns:p14="http://schemas.microsoft.com/office/powerpoint/2010/main" val="2835120304"/>
      </p:ext>
    </p:extLst>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94196918-0C19-41AC-BAFE-9081DC1432B0}"/>
              </a:ext>
            </a:extLst>
          </p:cNvPr>
          <p:cNvSpPr>
            <a:spLocks noGrp="1"/>
          </p:cNvSpPr>
          <p:nvPr>
            <p:ph type="title"/>
          </p:nvPr>
        </p:nvSpPr>
        <p:spPr>
          <a:xfrm>
            <a:off x="838200" y="365125"/>
            <a:ext cx="10515600" cy="783451"/>
          </a:xfrm>
        </p:spPr>
        <p:txBody>
          <a:bodyPr/>
          <a:lstStyle/>
          <a:p>
            <a:pPr algn="ctr"/>
            <a:r>
              <a:rPr lang="en-US" b="1"/>
              <a:t>Adapting Clinical Guidelines for the Digital Age</a:t>
            </a:r>
          </a:p>
        </p:txBody>
      </p:sp>
      <p:graphicFrame>
        <p:nvGraphicFramePr>
          <p:cNvPr id="6" name="Table 5">
            <a:extLst>
              <a:ext uri="{FF2B5EF4-FFF2-40B4-BE49-F238E27FC236}">
                <a16:creationId xmlns:a16="http://schemas.microsoft.com/office/drawing/2014/main" id="{88930E74-653A-48E4-9D52-C8AEBCCE2469}"/>
              </a:ext>
            </a:extLst>
          </p:cNvPr>
          <p:cNvGraphicFramePr>
            <a:graphicFrameLocks noGrp="1"/>
          </p:cNvGraphicFramePr>
          <p:nvPr/>
        </p:nvGraphicFramePr>
        <p:xfrm>
          <a:off x="497169" y="1119447"/>
          <a:ext cx="11218125" cy="5016693"/>
        </p:xfrm>
        <a:graphic>
          <a:graphicData uri="http://schemas.openxmlformats.org/drawingml/2006/table">
            <a:tbl>
              <a:tblPr firstRow="1" bandRow="1"/>
              <a:tblGrid>
                <a:gridCol w="3739375">
                  <a:extLst>
                    <a:ext uri="{9D8B030D-6E8A-4147-A177-3AD203B41FA5}">
                      <a16:colId xmlns:a16="http://schemas.microsoft.com/office/drawing/2014/main" val="3554284960"/>
                    </a:ext>
                  </a:extLst>
                </a:gridCol>
                <a:gridCol w="3739375">
                  <a:extLst>
                    <a:ext uri="{9D8B030D-6E8A-4147-A177-3AD203B41FA5}">
                      <a16:colId xmlns:a16="http://schemas.microsoft.com/office/drawing/2014/main" val="1767261651"/>
                    </a:ext>
                  </a:extLst>
                </a:gridCol>
                <a:gridCol w="3739375">
                  <a:extLst>
                    <a:ext uri="{9D8B030D-6E8A-4147-A177-3AD203B41FA5}">
                      <a16:colId xmlns:a16="http://schemas.microsoft.com/office/drawing/2014/main" val="1781856650"/>
                    </a:ext>
                  </a:extLst>
                </a:gridCol>
              </a:tblGrid>
              <a:tr h="5016693">
                <a:tc>
                  <a:txBody>
                    <a:bodyPr/>
                    <a:lstStyle/>
                    <a:p>
                      <a:pPr algn="ctr"/>
                      <a:r>
                        <a:rPr lang="en-US" sz="2100" b="1">
                          <a:solidFill>
                            <a:srgbClr val="000000"/>
                          </a:solidFill>
                        </a:rPr>
                        <a:t>Problem</a:t>
                      </a:r>
                      <a:r>
                        <a:rPr lang="en-US" sz="2100">
                          <a:solidFill>
                            <a:srgbClr val="000000"/>
                          </a:solidFill>
                        </a:rPr>
                        <a:t>: Long Lag</a:t>
                      </a:r>
                      <a:r>
                        <a:rPr lang="en-US" sz="2100" baseline="0">
                          <a:solidFill>
                            <a:srgbClr val="000000"/>
                          </a:solidFill>
                        </a:rPr>
                        <a:t> Time, Inconsistencies, and Inaccuracies in Translation</a:t>
                      </a:r>
                      <a:endParaRPr lang="en-US" sz="1900" baseline="0">
                        <a:solidFill>
                          <a:srgbClr val="000000"/>
                        </a:solidFill>
                      </a:endParaRPr>
                    </a:p>
                    <a:p>
                      <a:pPr algn="ctr"/>
                      <a:endParaRPr lang="en-US" sz="1900" baseline="0">
                        <a:solidFill>
                          <a:srgbClr val="000000"/>
                        </a:solidFill>
                      </a:endParaRPr>
                    </a:p>
                    <a:p>
                      <a:pPr algn="ctr"/>
                      <a:endParaRPr lang="en-US" sz="1900" baseline="0">
                        <a:solidFill>
                          <a:srgbClr val="000000"/>
                        </a:solidFill>
                      </a:endParaRPr>
                    </a:p>
                    <a:p>
                      <a:pPr algn="ctr"/>
                      <a:endParaRPr lang="en-US" sz="1900" baseline="0">
                        <a:solidFill>
                          <a:srgbClr val="000000"/>
                        </a:solidFill>
                      </a:endParaRPr>
                    </a:p>
                    <a:p>
                      <a:pPr algn="ctr"/>
                      <a:endParaRPr lang="en-US" sz="1900" baseline="0">
                        <a:solidFill>
                          <a:srgbClr val="000000"/>
                        </a:solidFill>
                      </a:endParaRPr>
                    </a:p>
                    <a:p>
                      <a:pPr algn="ctr"/>
                      <a:endParaRPr lang="en-US" sz="1900" baseline="0">
                        <a:solidFill>
                          <a:srgbClr val="000000"/>
                        </a:solidFill>
                      </a:endParaRPr>
                    </a:p>
                    <a:p>
                      <a:pPr algn="ctr"/>
                      <a:endParaRPr lang="en-US" sz="1900" baseline="0">
                        <a:solidFill>
                          <a:srgbClr val="000000"/>
                        </a:solidFill>
                      </a:endParaRPr>
                    </a:p>
                    <a:p>
                      <a:pPr algn="ctr"/>
                      <a:endParaRPr lang="en-US" sz="1900" baseline="0">
                        <a:solidFill>
                          <a:srgbClr val="000000"/>
                        </a:solidFill>
                      </a:endParaRPr>
                    </a:p>
                    <a:p>
                      <a:pPr algn="ctr"/>
                      <a:endParaRPr lang="en-US" sz="1900" baseline="0">
                        <a:solidFill>
                          <a:srgbClr val="000000"/>
                        </a:solidFill>
                      </a:endParaRPr>
                    </a:p>
                    <a:p>
                      <a:pPr algn="ctr"/>
                      <a:endParaRPr lang="en-US" sz="1900" baseline="0">
                        <a:solidFill>
                          <a:srgbClr val="000000"/>
                        </a:solidFill>
                      </a:endParaRPr>
                    </a:p>
                    <a:p>
                      <a:pPr algn="ctr"/>
                      <a:r>
                        <a:rPr lang="en-US" sz="1900" baseline="0">
                          <a:solidFill>
                            <a:srgbClr val="000000"/>
                          </a:solidFill>
                        </a:rPr>
                        <a:t>Leads to an average of 17 years for scientific evidence to apply in patient care</a:t>
                      </a:r>
                      <a:endParaRPr lang="en-US" sz="1900" b="0" baseline="0">
                        <a:solidFill>
                          <a:srgbClr val="000000"/>
                        </a:solidFill>
                      </a:endParaRPr>
                    </a:p>
                  </a:txBody>
                  <a:tcPr>
                    <a:solidFill>
                      <a:schemeClr val="accent1">
                        <a:lumMod val="40000"/>
                        <a:lumOff val="60000"/>
                      </a:schemeClr>
                    </a:solidFill>
                  </a:tcPr>
                </a:tc>
                <a:tc>
                  <a:txBody>
                    <a:bodyPr/>
                    <a:lstStyle/>
                    <a:p>
                      <a:pPr algn="ctr"/>
                      <a:r>
                        <a:rPr lang="en-US" sz="2100" b="1">
                          <a:solidFill>
                            <a:srgbClr val="000000"/>
                          </a:solidFill>
                        </a:rPr>
                        <a:t>Reason</a:t>
                      </a:r>
                      <a:r>
                        <a:rPr lang="en-US" sz="2100">
                          <a:solidFill>
                            <a:srgbClr val="000000"/>
                          </a:solidFill>
                        </a:rPr>
                        <a:t>: Playing</a:t>
                      </a:r>
                      <a:r>
                        <a:rPr lang="en-US" sz="2100" baseline="0">
                          <a:solidFill>
                            <a:srgbClr val="000000"/>
                          </a:solidFill>
                        </a:rPr>
                        <a:t> the “Telephone Game”</a:t>
                      </a:r>
                    </a:p>
                    <a:p>
                      <a:pPr algn="ctr"/>
                      <a:endParaRPr lang="en-US" sz="1900" baseline="0">
                        <a:solidFill>
                          <a:srgbClr val="000000"/>
                        </a:solidFill>
                      </a:endParaRPr>
                    </a:p>
                    <a:p>
                      <a:pPr algn="ctr"/>
                      <a:endParaRPr lang="en-US" sz="1900" baseline="0">
                        <a:solidFill>
                          <a:srgbClr val="000000"/>
                        </a:solidFill>
                      </a:endParaRPr>
                    </a:p>
                    <a:p>
                      <a:pPr algn="ctr"/>
                      <a:endParaRPr lang="en-US" sz="1900" baseline="0">
                        <a:solidFill>
                          <a:srgbClr val="000000"/>
                        </a:solidFill>
                      </a:endParaRPr>
                    </a:p>
                    <a:p>
                      <a:pPr algn="ctr"/>
                      <a:endParaRPr lang="en-US" sz="1900" baseline="0">
                        <a:solidFill>
                          <a:srgbClr val="000000"/>
                        </a:solidFill>
                      </a:endParaRPr>
                    </a:p>
                    <a:p>
                      <a:pPr algn="ctr"/>
                      <a:endParaRPr lang="en-US" sz="1900" baseline="0">
                        <a:solidFill>
                          <a:srgbClr val="000000"/>
                        </a:solidFill>
                      </a:endParaRPr>
                    </a:p>
                    <a:p>
                      <a:pPr algn="ctr"/>
                      <a:endParaRPr lang="en-US" sz="1900" baseline="0">
                        <a:solidFill>
                          <a:srgbClr val="000000"/>
                        </a:solidFill>
                      </a:endParaRPr>
                    </a:p>
                    <a:p>
                      <a:pPr algn="ctr"/>
                      <a:endParaRPr lang="en-US" sz="1900" baseline="0">
                        <a:solidFill>
                          <a:srgbClr val="000000"/>
                        </a:solidFill>
                      </a:endParaRPr>
                    </a:p>
                    <a:p>
                      <a:pPr algn="ctr"/>
                      <a:endParaRPr lang="en-US" sz="1900" baseline="0">
                        <a:solidFill>
                          <a:srgbClr val="000000"/>
                        </a:solidFill>
                      </a:endParaRPr>
                    </a:p>
                    <a:p>
                      <a:pPr algn="ctr"/>
                      <a:endParaRPr lang="en-US" sz="1900" baseline="0">
                        <a:solidFill>
                          <a:srgbClr val="000000"/>
                        </a:solidFill>
                      </a:endParaRPr>
                    </a:p>
                    <a:p>
                      <a:pPr algn="ctr"/>
                      <a:endParaRPr lang="en-US" sz="1900" baseline="0">
                        <a:solidFill>
                          <a:srgbClr val="000000"/>
                        </a:solidFill>
                      </a:endParaRPr>
                    </a:p>
                    <a:p>
                      <a:pPr algn="ctr"/>
                      <a:r>
                        <a:rPr lang="en-US" sz="1900" baseline="0">
                          <a:solidFill>
                            <a:srgbClr val="000000"/>
                          </a:solidFill>
                        </a:rPr>
                        <a:t>Multiple translations of guidelines add complexity, opportunity for error, and variation across sites/providers </a:t>
                      </a:r>
                      <a:endParaRPr lang="en-US" sz="1900" b="0" baseline="0">
                        <a:solidFill>
                          <a:srgbClr val="000000"/>
                        </a:solidFill>
                      </a:endParaRPr>
                    </a:p>
                  </a:txBody>
                  <a:tcPr>
                    <a:solidFill>
                      <a:schemeClr val="accent1">
                        <a:lumMod val="20000"/>
                        <a:lumOff val="80000"/>
                      </a:schemeClr>
                    </a:solidFill>
                  </a:tcPr>
                </a:tc>
                <a:tc>
                  <a:txBody>
                    <a:bodyPr/>
                    <a:lstStyle/>
                    <a:p>
                      <a:pPr algn="ctr"/>
                      <a:r>
                        <a:rPr lang="en-US" sz="2100" b="1">
                          <a:solidFill>
                            <a:srgbClr val="000000"/>
                          </a:solidFill>
                        </a:rPr>
                        <a:t>Solution</a:t>
                      </a:r>
                      <a:r>
                        <a:rPr lang="en-US" sz="2100">
                          <a:solidFill>
                            <a:srgbClr val="000000"/>
                          </a:solidFill>
                        </a:rPr>
                        <a:t>: Developing Tools</a:t>
                      </a:r>
                      <a:r>
                        <a:rPr lang="en-US" sz="2100" baseline="0">
                          <a:solidFill>
                            <a:srgbClr val="000000"/>
                          </a:solidFill>
                        </a:rPr>
                        <a:t> and Guidelines Together</a:t>
                      </a:r>
                    </a:p>
                    <a:p>
                      <a:pPr algn="ctr"/>
                      <a:endParaRPr lang="en-US" sz="1900" baseline="0">
                        <a:solidFill>
                          <a:srgbClr val="000000"/>
                        </a:solidFill>
                      </a:endParaRPr>
                    </a:p>
                    <a:p>
                      <a:pPr algn="ctr"/>
                      <a:endParaRPr lang="en-US" sz="1900" baseline="0">
                        <a:solidFill>
                          <a:srgbClr val="000000"/>
                        </a:solidFill>
                      </a:endParaRPr>
                    </a:p>
                    <a:p>
                      <a:pPr algn="ctr"/>
                      <a:endParaRPr lang="en-US" sz="1900" baseline="0">
                        <a:solidFill>
                          <a:srgbClr val="000000"/>
                        </a:solidFill>
                      </a:endParaRPr>
                    </a:p>
                    <a:p>
                      <a:pPr algn="ctr"/>
                      <a:endParaRPr lang="en-US" sz="1900" baseline="0">
                        <a:solidFill>
                          <a:srgbClr val="000000"/>
                        </a:solidFill>
                      </a:endParaRPr>
                    </a:p>
                    <a:p>
                      <a:pPr algn="ctr"/>
                      <a:endParaRPr lang="en-US" sz="1900" baseline="0">
                        <a:solidFill>
                          <a:srgbClr val="000000"/>
                        </a:solidFill>
                      </a:endParaRPr>
                    </a:p>
                    <a:p>
                      <a:pPr algn="ctr"/>
                      <a:endParaRPr lang="en-US" sz="1900" baseline="0">
                        <a:solidFill>
                          <a:srgbClr val="000000"/>
                        </a:solidFill>
                      </a:endParaRPr>
                    </a:p>
                    <a:p>
                      <a:pPr algn="ctr"/>
                      <a:endParaRPr lang="en-US" sz="1900" baseline="0">
                        <a:solidFill>
                          <a:srgbClr val="000000"/>
                        </a:solidFill>
                      </a:endParaRPr>
                    </a:p>
                    <a:p>
                      <a:pPr algn="ctr"/>
                      <a:endParaRPr lang="en-US" sz="1900" baseline="0">
                        <a:solidFill>
                          <a:srgbClr val="000000"/>
                        </a:solidFill>
                      </a:endParaRPr>
                    </a:p>
                    <a:p>
                      <a:pPr algn="ctr"/>
                      <a:endParaRPr lang="en-US" sz="1900" baseline="0">
                        <a:solidFill>
                          <a:srgbClr val="000000"/>
                        </a:solidFill>
                      </a:endParaRPr>
                    </a:p>
                    <a:p>
                      <a:pPr algn="ctr"/>
                      <a:endParaRPr lang="en-US" sz="1900" baseline="0">
                        <a:solidFill>
                          <a:srgbClr val="000000"/>
                        </a:solidFill>
                      </a:endParaRPr>
                    </a:p>
                    <a:p>
                      <a:pPr algn="ctr"/>
                      <a:r>
                        <a:rPr lang="en-US" sz="1900" kern="1200">
                          <a:solidFill>
                            <a:srgbClr val="000000"/>
                          </a:solidFill>
                          <a:effectLst/>
                        </a:rPr>
                        <a:t>Can</a:t>
                      </a:r>
                      <a:r>
                        <a:rPr lang="en-US" sz="1900" kern="1200" baseline="0">
                          <a:solidFill>
                            <a:srgbClr val="000000"/>
                          </a:solidFill>
                          <a:effectLst/>
                        </a:rPr>
                        <a:t> h</a:t>
                      </a:r>
                      <a:r>
                        <a:rPr lang="en-US" sz="1900" kern="1200">
                          <a:solidFill>
                            <a:srgbClr val="000000"/>
                          </a:solidFill>
                          <a:effectLst/>
                        </a:rPr>
                        <a:t>elp</a:t>
                      </a:r>
                      <a:r>
                        <a:rPr lang="en-US" sz="1900" kern="1200" baseline="0">
                          <a:solidFill>
                            <a:srgbClr val="000000"/>
                          </a:solidFill>
                          <a:effectLst/>
                        </a:rPr>
                        <a:t> evidence apply </a:t>
                      </a:r>
                      <a:r>
                        <a:rPr lang="en-US" sz="1900" kern="1200">
                          <a:solidFill>
                            <a:srgbClr val="000000"/>
                          </a:solidFill>
                          <a:effectLst/>
                        </a:rPr>
                        <a:t>to patient care more easily, quickly, accurately, and consistently</a:t>
                      </a:r>
                      <a:endParaRPr lang="en-US" sz="2100" b="0">
                        <a:solidFill>
                          <a:srgbClr val="000000"/>
                        </a:solidFill>
                      </a:endParaRPr>
                    </a:p>
                  </a:txBody>
                  <a:tcPr>
                    <a:solidFill>
                      <a:schemeClr val="accent1">
                        <a:lumMod val="40000"/>
                        <a:lumOff val="60000"/>
                      </a:schemeClr>
                    </a:solidFill>
                  </a:tcPr>
                </a:tc>
                <a:extLst>
                  <a:ext uri="{0D108BD9-81ED-4DB2-BD59-A6C34878D82A}">
                    <a16:rowId xmlns:a16="http://schemas.microsoft.com/office/drawing/2014/main" val="67697902"/>
                  </a:ext>
                </a:extLst>
              </a:tr>
            </a:tbl>
          </a:graphicData>
        </a:graphic>
      </p:graphicFrame>
      <p:pic>
        <p:nvPicPr>
          <p:cNvPr id="7" name="Picture 6">
            <a:extLst>
              <a:ext uri="{FF2B5EF4-FFF2-40B4-BE49-F238E27FC236}">
                <a16:creationId xmlns:a16="http://schemas.microsoft.com/office/drawing/2014/main" id="{0286A849-D91E-423A-8FE0-16DABB25DDBD}"/>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 t="10088" r="457"/>
          <a:stretch/>
        </p:blipFill>
        <p:spPr>
          <a:xfrm>
            <a:off x="4345859" y="2287663"/>
            <a:ext cx="3519949" cy="2144419"/>
          </a:xfrm>
          <a:prstGeom prst="rect">
            <a:avLst/>
          </a:prstGeom>
        </p:spPr>
      </p:pic>
      <p:pic>
        <p:nvPicPr>
          <p:cNvPr id="8" name="Picture 7">
            <a:extLst>
              <a:ext uri="{FF2B5EF4-FFF2-40B4-BE49-F238E27FC236}">
                <a16:creationId xmlns:a16="http://schemas.microsoft.com/office/drawing/2014/main" id="{3B7EDFEC-313F-4C79-A290-0C4F725765F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081882" y="2287663"/>
            <a:ext cx="3500519" cy="2144419"/>
          </a:xfrm>
          <a:prstGeom prst="rect">
            <a:avLst/>
          </a:prstGeom>
        </p:spPr>
      </p:pic>
      <p:sp>
        <p:nvSpPr>
          <p:cNvPr id="9" name="TextBox 8">
            <a:extLst>
              <a:ext uri="{FF2B5EF4-FFF2-40B4-BE49-F238E27FC236}">
                <a16:creationId xmlns:a16="http://schemas.microsoft.com/office/drawing/2014/main" id="{574FDA62-8805-4824-AE2A-247F03DACCBD}"/>
              </a:ext>
            </a:extLst>
          </p:cNvPr>
          <p:cNvSpPr txBox="1"/>
          <p:nvPr/>
        </p:nvSpPr>
        <p:spPr>
          <a:xfrm>
            <a:off x="0" y="6302567"/>
            <a:ext cx="12192000" cy="338554"/>
          </a:xfrm>
          <a:prstGeom prst="rect">
            <a:avLst/>
          </a:prstGeom>
          <a:noFill/>
        </p:spPr>
        <p:txBody>
          <a:bodyPr wrap="square" rtlCol="0">
            <a:spAutoFit/>
          </a:bodyPr>
          <a:lstStyle/>
          <a:p>
            <a:pPr algn="ctr" defTabSz="1219170" eaLnBrk="0" fontAlgn="base" hangingPunct="0">
              <a:spcBef>
                <a:spcPct val="0"/>
              </a:spcBef>
              <a:spcAft>
                <a:spcPct val="0"/>
              </a:spcAft>
            </a:pPr>
            <a:r>
              <a:rPr lang="en-US" sz="1600">
                <a:solidFill>
                  <a:srgbClr val="0F56DC"/>
                </a:solidFill>
                <a:latin typeface="Myriad Web Pro" panose="020B0503030403020204" pitchFamily="34" charset="0"/>
                <a:hlinkClick r:id="rId5"/>
              </a:rPr>
              <a:t>https://www.cdc.gov/csels/phio/clinical-guidelines/index.html</a:t>
            </a:r>
            <a:r>
              <a:rPr lang="en-US" sz="1600">
                <a:solidFill>
                  <a:srgbClr val="0F56DC"/>
                </a:solidFill>
                <a:latin typeface="Myriad Web Pro" panose="020B0503030403020204" pitchFamily="34" charset="0"/>
              </a:rPr>
              <a:t> </a:t>
            </a:r>
          </a:p>
        </p:txBody>
      </p:sp>
      <p:pic>
        <p:nvPicPr>
          <p:cNvPr id="10" name="Picture 9">
            <a:extLst>
              <a:ext uri="{FF2B5EF4-FFF2-40B4-BE49-F238E27FC236}">
                <a16:creationId xmlns:a16="http://schemas.microsoft.com/office/drawing/2014/main" id="{52BC90DA-F074-4DA0-AAA2-7DEF76417E65}"/>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99989" y="2287664"/>
            <a:ext cx="3528601" cy="2149257"/>
          </a:xfrm>
          <a:prstGeom prst="rect">
            <a:avLst/>
          </a:prstGeom>
        </p:spPr>
      </p:pic>
      <p:pic>
        <p:nvPicPr>
          <p:cNvPr id="11" name="Picture 10">
            <a:extLst>
              <a:ext uri="{FF2B5EF4-FFF2-40B4-BE49-F238E27FC236}">
                <a16:creationId xmlns:a16="http://schemas.microsoft.com/office/drawing/2014/main" id="{4FA521C1-159D-4BD7-A982-38B6B987F5E7}"/>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8139" t="12497" r="15537" b="19384"/>
          <a:stretch/>
        </p:blipFill>
        <p:spPr>
          <a:xfrm>
            <a:off x="3298041" y="3064185"/>
            <a:ext cx="830548" cy="614995"/>
          </a:xfrm>
          <a:prstGeom prst="rect">
            <a:avLst/>
          </a:prstGeom>
        </p:spPr>
      </p:pic>
    </p:spTree>
    <p:extLst>
      <p:ext uri="{BB962C8B-B14F-4D97-AF65-F5344CB8AC3E}">
        <p14:creationId xmlns:p14="http://schemas.microsoft.com/office/powerpoint/2010/main" val="313902230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39AA06-DA0B-48D0-A853-2D910774EC60}"/>
              </a:ext>
            </a:extLst>
          </p:cNvPr>
          <p:cNvSpPr>
            <a:spLocks noGrp="1"/>
          </p:cNvSpPr>
          <p:nvPr>
            <p:ph type="title"/>
          </p:nvPr>
        </p:nvSpPr>
        <p:spPr>
          <a:xfrm>
            <a:off x="374132" y="365125"/>
            <a:ext cx="11443734" cy="964406"/>
          </a:xfrm>
        </p:spPr>
        <p:txBody>
          <a:bodyPr>
            <a:noAutofit/>
          </a:bodyPr>
          <a:lstStyle/>
          <a:p>
            <a:pPr algn="ctr"/>
            <a:r>
              <a:rPr lang="en-US" b="1"/>
              <a:t>Levels of Knowledge Representation with Examples</a:t>
            </a:r>
          </a:p>
        </p:txBody>
      </p:sp>
      <p:pic>
        <p:nvPicPr>
          <p:cNvPr id="8194" name="Picture 2">
            <a:extLst>
              <a:ext uri="{FF2B5EF4-FFF2-40B4-BE49-F238E27FC236}">
                <a16:creationId xmlns:a16="http://schemas.microsoft.com/office/drawing/2014/main" id="{4E438085-1A65-409F-A738-0359AAFC74E5}"/>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320844" y="1329531"/>
            <a:ext cx="11550311" cy="499551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8917602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72DF16-FD22-4BC1-AD8D-29FEB143D74C}"/>
              </a:ext>
            </a:extLst>
          </p:cNvPr>
          <p:cNvSpPr>
            <a:spLocks noGrp="1"/>
          </p:cNvSpPr>
          <p:nvPr>
            <p:ph type="title"/>
          </p:nvPr>
        </p:nvSpPr>
        <p:spPr>
          <a:xfrm>
            <a:off x="838200" y="365125"/>
            <a:ext cx="10515600" cy="1325563"/>
          </a:xfrm>
        </p:spPr>
        <p:txBody>
          <a:bodyPr/>
          <a:lstStyle/>
          <a:p>
            <a:r>
              <a:rPr lang="en-US" b="1"/>
              <a:t>Redesigning Guideline Development and Implementation</a:t>
            </a:r>
          </a:p>
        </p:txBody>
      </p:sp>
      <p:sp>
        <p:nvSpPr>
          <p:cNvPr id="3" name="TextBox 2">
            <a:extLst>
              <a:ext uri="{FF2B5EF4-FFF2-40B4-BE49-F238E27FC236}">
                <a16:creationId xmlns:a16="http://schemas.microsoft.com/office/drawing/2014/main" id="{B75BEDE4-CB02-4880-8D8A-218C1CF6EF07}"/>
              </a:ext>
            </a:extLst>
          </p:cNvPr>
          <p:cNvSpPr txBox="1"/>
          <p:nvPr/>
        </p:nvSpPr>
        <p:spPr>
          <a:xfrm>
            <a:off x="2225048" y="2355567"/>
            <a:ext cx="1725562" cy="369332"/>
          </a:xfrm>
          <a:prstGeom prst="rect">
            <a:avLst/>
          </a:prstGeom>
          <a:noFill/>
        </p:spPr>
        <p:txBody>
          <a:bodyPr wrap="square" rtlCol="0">
            <a:spAutoFit/>
          </a:bodyPr>
          <a:lstStyle/>
          <a:p>
            <a:pPr defTabSz="914378"/>
            <a:r>
              <a:rPr lang="en-US" b="1">
                <a:solidFill>
                  <a:srgbClr val="B50937"/>
                </a:solidFill>
                <a:latin typeface="Calibri" panose="020F0502020204030204" pitchFamily="34" charset="0"/>
              </a:rPr>
              <a:t>CURRENT STATE</a:t>
            </a:r>
          </a:p>
        </p:txBody>
      </p:sp>
      <p:sp>
        <p:nvSpPr>
          <p:cNvPr id="4" name="TextBox 3">
            <a:extLst>
              <a:ext uri="{FF2B5EF4-FFF2-40B4-BE49-F238E27FC236}">
                <a16:creationId xmlns:a16="http://schemas.microsoft.com/office/drawing/2014/main" id="{4F9C809C-7260-4E69-81A1-9A5CB9CC2924}"/>
              </a:ext>
            </a:extLst>
          </p:cNvPr>
          <p:cNvSpPr txBox="1"/>
          <p:nvPr/>
        </p:nvSpPr>
        <p:spPr>
          <a:xfrm>
            <a:off x="7865391" y="2361634"/>
            <a:ext cx="2878394" cy="369332"/>
          </a:xfrm>
          <a:prstGeom prst="rect">
            <a:avLst/>
          </a:prstGeom>
          <a:noFill/>
        </p:spPr>
        <p:txBody>
          <a:bodyPr wrap="square" rtlCol="0">
            <a:spAutoFit/>
          </a:bodyPr>
          <a:lstStyle/>
          <a:p>
            <a:pPr defTabSz="914378"/>
            <a:r>
              <a:rPr lang="en-US" b="1">
                <a:solidFill>
                  <a:srgbClr val="718569"/>
                </a:solidFill>
                <a:latin typeface="Calibri" panose="020F0502020204030204" pitchFamily="34" charset="0"/>
              </a:rPr>
              <a:t>PROPOSED FUTURE STATE</a:t>
            </a:r>
          </a:p>
        </p:txBody>
      </p:sp>
      <p:sp>
        <p:nvSpPr>
          <p:cNvPr id="5" name="TextBox 4">
            <a:extLst>
              <a:ext uri="{FF2B5EF4-FFF2-40B4-BE49-F238E27FC236}">
                <a16:creationId xmlns:a16="http://schemas.microsoft.com/office/drawing/2014/main" id="{0D503A05-84F5-45E2-B75A-F68CD83497B4}"/>
              </a:ext>
            </a:extLst>
          </p:cNvPr>
          <p:cNvSpPr txBox="1"/>
          <p:nvPr/>
        </p:nvSpPr>
        <p:spPr>
          <a:xfrm>
            <a:off x="1078053" y="3415330"/>
            <a:ext cx="1214288" cy="369332"/>
          </a:xfrm>
          <a:prstGeom prst="rect">
            <a:avLst/>
          </a:prstGeom>
          <a:noFill/>
        </p:spPr>
        <p:txBody>
          <a:bodyPr wrap="square" rtlCol="0">
            <a:spAutoFit/>
          </a:bodyPr>
          <a:lstStyle/>
          <a:p>
            <a:pPr defTabSz="914378"/>
            <a:r>
              <a:rPr lang="en-US">
                <a:solidFill>
                  <a:srgbClr val="000000"/>
                </a:solidFill>
                <a:latin typeface="Calibri" panose="020F0502020204030204" pitchFamily="34" charset="0"/>
              </a:rPr>
              <a:t>Guidelines</a:t>
            </a:r>
          </a:p>
        </p:txBody>
      </p:sp>
      <p:sp>
        <p:nvSpPr>
          <p:cNvPr id="6" name="TextBox 5">
            <a:extLst>
              <a:ext uri="{FF2B5EF4-FFF2-40B4-BE49-F238E27FC236}">
                <a16:creationId xmlns:a16="http://schemas.microsoft.com/office/drawing/2014/main" id="{B4CB4ECC-A11D-403D-82D4-F0FC345A16B3}"/>
              </a:ext>
            </a:extLst>
          </p:cNvPr>
          <p:cNvSpPr txBox="1"/>
          <p:nvPr/>
        </p:nvSpPr>
        <p:spPr>
          <a:xfrm>
            <a:off x="2598405" y="3789148"/>
            <a:ext cx="644013" cy="369332"/>
          </a:xfrm>
          <a:prstGeom prst="rect">
            <a:avLst/>
          </a:prstGeom>
          <a:noFill/>
        </p:spPr>
        <p:txBody>
          <a:bodyPr wrap="square" rtlCol="0">
            <a:spAutoFit/>
          </a:bodyPr>
          <a:lstStyle/>
          <a:p>
            <a:pPr algn="ctr" defTabSz="914378"/>
            <a:r>
              <a:rPr lang="en-US">
                <a:solidFill>
                  <a:srgbClr val="000000"/>
                </a:solidFill>
                <a:latin typeface="Calibri" panose="020F0502020204030204" pitchFamily="34" charset="0"/>
              </a:rPr>
              <a:t>CDS</a:t>
            </a:r>
          </a:p>
        </p:txBody>
      </p:sp>
      <p:sp>
        <p:nvSpPr>
          <p:cNvPr id="7" name="TextBox 6">
            <a:extLst>
              <a:ext uri="{FF2B5EF4-FFF2-40B4-BE49-F238E27FC236}">
                <a16:creationId xmlns:a16="http://schemas.microsoft.com/office/drawing/2014/main" id="{8B0870C1-ADAD-4FA7-8339-E26EAABDA0EE}"/>
              </a:ext>
            </a:extLst>
          </p:cNvPr>
          <p:cNvSpPr txBox="1"/>
          <p:nvPr/>
        </p:nvSpPr>
        <p:spPr>
          <a:xfrm>
            <a:off x="3769679" y="4146899"/>
            <a:ext cx="1374055" cy="369332"/>
          </a:xfrm>
          <a:prstGeom prst="rect">
            <a:avLst/>
          </a:prstGeom>
          <a:noFill/>
        </p:spPr>
        <p:txBody>
          <a:bodyPr wrap="square" rtlCol="0">
            <a:spAutoFit/>
          </a:bodyPr>
          <a:lstStyle/>
          <a:p>
            <a:pPr defTabSz="914378"/>
            <a:r>
              <a:rPr lang="en-US">
                <a:solidFill>
                  <a:srgbClr val="000000"/>
                </a:solidFill>
                <a:latin typeface="Calibri" panose="020F0502020204030204" pitchFamily="34" charset="0"/>
              </a:rPr>
              <a:t>Patient Care</a:t>
            </a:r>
          </a:p>
        </p:txBody>
      </p:sp>
      <p:grpSp>
        <p:nvGrpSpPr>
          <p:cNvPr id="8" name="Group 7">
            <a:extLst>
              <a:ext uri="{FF2B5EF4-FFF2-40B4-BE49-F238E27FC236}">
                <a16:creationId xmlns:a16="http://schemas.microsoft.com/office/drawing/2014/main" id="{3450FDAA-B6B1-4E6A-A06A-0440DE8C8823}"/>
              </a:ext>
            </a:extLst>
          </p:cNvPr>
          <p:cNvGrpSpPr/>
          <p:nvPr/>
        </p:nvGrpSpPr>
        <p:grpSpPr>
          <a:xfrm>
            <a:off x="1599158" y="3567978"/>
            <a:ext cx="1067992" cy="757045"/>
            <a:chOff x="1151640" y="3918194"/>
            <a:chExt cx="1067992" cy="757045"/>
          </a:xfrm>
        </p:grpSpPr>
        <p:sp>
          <p:nvSpPr>
            <p:cNvPr id="9" name="TextBox 8">
              <a:extLst>
                <a:ext uri="{FF2B5EF4-FFF2-40B4-BE49-F238E27FC236}">
                  <a16:creationId xmlns:a16="http://schemas.microsoft.com/office/drawing/2014/main" id="{36680084-17EF-4A15-B249-03B44B69B248}"/>
                </a:ext>
              </a:extLst>
            </p:cNvPr>
            <p:cNvSpPr txBox="1"/>
            <p:nvPr/>
          </p:nvSpPr>
          <p:spPr>
            <a:xfrm>
              <a:off x="1151640" y="4081273"/>
              <a:ext cx="832018" cy="415498"/>
            </a:xfrm>
            <a:prstGeom prst="rect">
              <a:avLst/>
            </a:prstGeom>
            <a:noFill/>
            <a:ln>
              <a:noFill/>
            </a:ln>
          </p:spPr>
          <p:txBody>
            <a:bodyPr wrap="square" rtlCol="0">
              <a:spAutoFit/>
            </a:bodyPr>
            <a:lstStyle/>
            <a:p>
              <a:pPr defTabSz="914378"/>
              <a:r>
                <a:rPr lang="en-US" sz="1050">
                  <a:solidFill>
                    <a:srgbClr val="B50937"/>
                  </a:solidFill>
                  <a:latin typeface="Calibri" panose="020F0502020204030204" pitchFamily="34" charset="0"/>
                </a:rPr>
                <a:t>10s-100s of translations</a:t>
              </a:r>
            </a:p>
          </p:txBody>
        </p:sp>
        <p:sp>
          <p:nvSpPr>
            <p:cNvPr id="10" name="Right Arrow 26">
              <a:extLst>
                <a:ext uri="{FF2B5EF4-FFF2-40B4-BE49-F238E27FC236}">
                  <a16:creationId xmlns:a16="http://schemas.microsoft.com/office/drawing/2014/main" id="{8D7CB83F-24E6-4643-9E15-2FEF6D2C5EF0}"/>
                </a:ext>
              </a:extLst>
            </p:cNvPr>
            <p:cNvSpPr/>
            <p:nvPr/>
          </p:nvSpPr>
          <p:spPr>
            <a:xfrm>
              <a:off x="1165123" y="3918194"/>
              <a:ext cx="1054509" cy="757045"/>
            </a:xfrm>
            <a:prstGeom prst="rightArrow">
              <a:avLst/>
            </a:prstGeom>
            <a:noFill/>
            <a:ln>
              <a:solidFill>
                <a:srgbClr val="B5093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8"/>
              <a:endParaRPr lang="en-US">
                <a:solidFill>
                  <a:srgbClr val="FFC000"/>
                </a:solidFill>
                <a:latin typeface="Myriad Web Pro"/>
              </a:endParaRPr>
            </a:p>
          </p:txBody>
        </p:sp>
      </p:grpSp>
      <p:grpSp>
        <p:nvGrpSpPr>
          <p:cNvPr id="11" name="Group 10">
            <a:extLst>
              <a:ext uri="{FF2B5EF4-FFF2-40B4-BE49-F238E27FC236}">
                <a16:creationId xmlns:a16="http://schemas.microsoft.com/office/drawing/2014/main" id="{DF7BD140-3ADE-4A8C-9519-33CF08F2F786}"/>
              </a:ext>
            </a:extLst>
          </p:cNvPr>
          <p:cNvGrpSpPr/>
          <p:nvPr/>
        </p:nvGrpSpPr>
        <p:grpSpPr>
          <a:xfrm>
            <a:off x="2682106" y="3960026"/>
            <a:ext cx="1076632" cy="757046"/>
            <a:chOff x="2603091" y="3906194"/>
            <a:chExt cx="1076632" cy="757045"/>
          </a:xfrm>
        </p:grpSpPr>
        <p:sp>
          <p:nvSpPr>
            <p:cNvPr id="12" name="Right Arrow 27">
              <a:extLst>
                <a:ext uri="{FF2B5EF4-FFF2-40B4-BE49-F238E27FC236}">
                  <a16:creationId xmlns:a16="http://schemas.microsoft.com/office/drawing/2014/main" id="{E6D203F2-BFB9-4806-814D-9D9EF2966FDA}"/>
                </a:ext>
              </a:extLst>
            </p:cNvPr>
            <p:cNvSpPr/>
            <p:nvPr/>
          </p:nvSpPr>
          <p:spPr>
            <a:xfrm>
              <a:off x="2625214" y="3906194"/>
              <a:ext cx="1054509" cy="757045"/>
            </a:xfrm>
            <a:prstGeom prst="rightArrow">
              <a:avLst/>
            </a:prstGeom>
            <a:noFill/>
            <a:ln>
              <a:solidFill>
                <a:srgbClr val="B5093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8"/>
              <a:endParaRPr lang="en-US">
                <a:solidFill>
                  <a:srgbClr val="FFC000"/>
                </a:solidFill>
                <a:latin typeface="Myriad Web Pro"/>
              </a:endParaRPr>
            </a:p>
          </p:txBody>
        </p:sp>
        <p:sp>
          <p:nvSpPr>
            <p:cNvPr id="13" name="TextBox 12">
              <a:extLst>
                <a:ext uri="{FF2B5EF4-FFF2-40B4-BE49-F238E27FC236}">
                  <a16:creationId xmlns:a16="http://schemas.microsoft.com/office/drawing/2014/main" id="{3BFE5864-64B5-4F0B-AAEA-AD60EE5F1740}"/>
                </a:ext>
              </a:extLst>
            </p:cNvPr>
            <p:cNvSpPr txBox="1"/>
            <p:nvPr/>
          </p:nvSpPr>
          <p:spPr>
            <a:xfrm>
              <a:off x="2603091" y="4065884"/>
              <a:ext cx="975853" cy="415497"/>
            </a:xfrm>
            <a:prstGeom prst="rect">
              <a:avLst/>
            </a:prstGeom>
            <a:noFill/>
            <a:ln>
              <a:noFill/>
            </a:ln>
          </p:spPr>
          <p:txBody>
            <a:bodyPr wrap="square" rtlCol="0">
              <a:spAutoFit/>
            </a:bodyPr>
            <a:lstStyle/>
            <a:p>
              <a:pPr defTabSz="914378"/>
              <a:r>
                <a:rPr lang="en-US" sz="1050">
                  <a:solidFill>
                    <a:srgbClr val="B50937"/>
                  </a:solidFill>
                  <a:latin typeface="Calibri" panose="020F0502020204030204" pitchFamily="34" charset="0"/>
                </a:rPr>
                <a:t>100s-1000s of translations</a:t>
              </a:r>
            </a:p>
          </p:txBody>
        </p:sp>
      </p:grpSp>
      <p:sp>
        <p:nvSpPr>
          <p:cNvPr id="14" name="TextBox 13">
            <a:extLst>
              <a:ext uri="{FF2B5EF4-FFF2-40B4-BE49-F238E27FC236}">
                <a16:creationId xmlns:a16="http://schemas.microsoft.com/office/drawing/2014/main" id="{D639BF48-2A03-4D39-9ED3-19B2DDF1D637}"/>
              </a:ext>
            </a:extLst>
          </p:cNvPr>
          <p:cNvSpPr txBox="1"/>
          <p:nvPr/>
        </p:nvSpPr>
        <p:spPr>
          <a:xfrm>
            <a:off x="6659869" y="3456558"/>
            <a:ext cx="3496234" cy="1477328"/>
          </a:xfrm>
          <a:prstGeom prst="rect">
            <a:avLst/>
          </a:prstGeom>
          <a:noFill/>
        </p:spPr>
        <p:txBody>
          <a:bodyPr wrap="square" rtlCol="0">
            <a:spAutoFit/>
          </a:bodyPr>
          <a:lstStyle/>
          <a:p>
            <a:pPr defTabSz="914378"/>
            <a:r>
              <a:rPr lang="en-US">
                <a:solidFill>
                  <a:srgbClr val="000000"/>
                </a:solidFill>
                <a:latin typeface="Calibri" panose="020F0502020204030204" pitchFamily="34" charset="0"/>
              </a:rPr>
              <a:t>Guidelines</a:t>
            </a:r>
          </a:p>
          <a:p>
            <a:pPr defTabSz="914378"/>
            <a:r>
              <a:rPr lang="en-US">
                <a:solidFill>
                  <a:srgbClr val="000000"/>
                </a:solidFill>
                <a:latin typeface="Calibri" panose="020F0502020204030204" pitchFamily="34" charset="0"/>
              </a:rPr>
              <a:t>Informatics</a:t>
            </a:r>
          </a:p>
          <a:p>
            <a:pPr defTabSz="914378"/>
            <a:r>
              <a:rPr lang="en-US">
                <a:solidFill>
                  <a:srgbClr val="000000"/>
                </a:solidFill>
                <a:latin typeface="Calibri" panose="020F0502020204030204" pitchFamily="34" charset="0"/>
              </a:rPr>
              <a:t>Communication</a:t>
            </a:r>
          </a:p>
          <a:p>
            <a:pPr defTabSz="914378"/>
            <a:r>
              <a:rPr lang="en-US">
                <a:solidFill>
                  <a:srgbClr val="000000"/>
                </a:solidFill>
                <a:latin typeface="Calibri" panose="020F0502020204030204" pitchFamily="34" charset="0"/>
              </a:rPr>
              <a:t>Implementation</a:t>
            </a:r>
          </a:p>
          <a:p>
            <a:pPr defTabSz="914378"/>
            <a:r>
              <a:rPr lang="en-US">
                <a:solidFill>
                  <a:srgbClr val="000000"/>
                </a:solidFill>
                <a:latin typeface="Calibri" panose="020F0502020204030204" pitchFamily="34" charset="0"/>
              </a:rPr>
              <a:t>Local Implementation &amp; Evaluation</a:t>
            </a:r>
          </a:p>
        </p:txBody>
      </p:sp>
      <p:grpSp>
        <p:nvGrpSpPr>
          <p:cNvPr id="15" name="Group 14">
            <a:extLst>
              <a:ext uri="{FF2B5EF4-FFF2-40B4-BE49-F238E27FC236}">
                <a16:creationId xmlns:a16="http://schemas.microsoft.com/office/drawing/2014/main" id="{262D18E4-A338-42E9-A061-2BBD80EEF17B}"/>
              </a:ext>
            </a:extLst>
          </p:cNvPr>
          <p:cNvGrpSpPr/>
          <p:nvPr/>
        </p:nvGrpSpPr>
        <p:grpSpPr>
          <a:xfrm>
            <a:off x="8439105" y="3187659"/>
            <a:ext cx="2480180" cy="1746227"/>
            <a:chOff x="7120216" y="2891676"/>
            <a:chExt cx="1092480" cy="1746227"/>
          </a:xfrm>
        </p:grpSpPr>
        <p:sp>
          <p:nvSpPr>
            <p:cNvPr id="16" name="TextBox 15">
              <a:extLst>
                <a:ext uri="{FF2B5EF4-FFF2-40B4-BE49-F238E27FC236}">
                  <a16:creationId xmlns:a16="http://schemas.microsoft.com/office/drawing/2014/main" id="{CB7E8665-CC24-485B-B2D2-B2168A512D9D}"/>
                </a:ext>
              </a:extLst>
            </p:cNvPr>
            <p:cNvSpPr txBox="1"/>
            <p:nvPr/>
          </p:nvSpPr>
          <p:spPr>
            <a:xfrm>
              <a:off x="7134270" y="3282938"/>
              <a:ext cx="1078426" cy="954107"/>
            </a:xfrm>
            <a:prstGeom prst="rect">
              <a:avLst/>
            </a:prstGeom>
            <a:noFill/>
            <a:ln>
              <a:noFill/>
            </a:ln>
          </p:spPr>
          <p:txBody>
            <a:bodyPr wrap="square" rtlCol="0">
              <a:spAutoFit/>
            </a:bodyPr>
            <a:lstStyle/>
            <a:p>
              <a:pPr defTabSz="914378"/>
              <a:r>
                <a:rPr lang="en-US" sz="1400">
                  <a:solidFill>
                    <a:srgbClr val="718569"/>
                  </a:solidFill>
                  <a:latin typeface="Calibri" panose="020F0502020204030204" pitchFamily="34" charset="0"/>
                </a:rPr>
                <a:t>Concurrent guideline development, translation, &amp; implementation with early engagement and iteration</a:t>
              </a:r>
            </a:p>
          </p:txBody>
        </p:sp>
        <p:sp>
          <p:nvSpPr>
            <p:cNvPr id="17" name="Right Arrow 36">
              <a:extLst>
                <a:ext uri="{FF2B5EF4-FFF2-40B4-BE49-F238E27FC236}">
                  <a16:creationId xmlns:a16="http://schemas.microsoft.com/office/drawing/2014/main" id="{2132338C-1BFD-4DB4-ADEB-5F9495103DA1}"/>
                </a:ext>
              </a:extLst>
            </p:cNvPr>
            <p:cNvSpPr/>
            <p:nvPr/>
          </p:nvSpPr>
          <p:spPr>
            <a:xfrm>
              <a:off x="7120216" y="2891676"/>
              <a:ext cx="1078426" cy="1746227"/>
            </a:xfrm>
            <a:prstGeom prst="rightArrow">
              <a:avLst>
                <a:gd name="adj1" fmla="val 60774"/>
                <a:gd name="adj2" fmla="val 30500"/>
              </a:avLst>
            </a:prstGeom>
            <a:noFill/>
            <a:ln>
              <a:solidFill>
                <a:srgbClr val="71856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8"/>
              <a:endParaRPr lang="en-US">
                <a:solidFill>
                  <a:srgbClr val="FFC000"/>
                </a:solidFill>
                <a:latin typeface="Myriad Web Pro"/>
              </a:endParaRPr>
            </a:p>
          </p:txBody>
        </p:sp>
      </p:grpSp>
      <p:sp>
        <p:nvSpPr>
          <p:cNvPr id="20" name="TextBox 19">
            <a:extLst>
              <a:ext uri="{FF2B5EF4-FFF2-40B4-BE49-F238E27FC236}">
                <a16:creationId xmlns:a16="http://schemas.microsoft.com/office/drawing/2014/main" id="{A3BAE7AA-53AC-4757-BDFA-0A1EE99AE92B}"/>
              </a:ext>
            </a:extLst>
          </p:cNvPr>
          <p:cNvSpPr txBox="1"/>
          <p:nvPr/>
        </p:nvSpPr>
        <p:spPr>
          <a:xfrm rot="16200000">
            <a:off x="9936551" y="3697025"/>
            <a:ext cx="2346569" cy="615553"/>
          </a:xfrm>
          <a:prstGeom prst="rect">
            <a:avLst/>
          </a:prstGeom>
          <a:noFill/>
        </p:spPr>
        <p:txBody>
          <a:bodyPr wrap="square" rtlCol="0">
            <a:spAutoFit/>
          </a:bodyPr>
          <a:lstStyle/>
          <a:p>
            <a:pPr algn="ctr" defTabSz="914378"/>
            <a:r>
              <a:rPr lang="en-US" sz="3400">
                <a:solidFill>
                  <a:srgbClr val="000000"/>
                </a:solidFill>
                <a:latin typeface="Calibri" panose="020F0502020204030204" pitchFamily="34" charset="0"/>
              </a:rPr>
              <a:t>Patient Care</a:t>
            </a:r>
          </a:p>
        </p:txBody>
      </p:sp>
      <p:sp>
        <p:nvSpPr>
          <p:cNvPr id="21" name="TextBox 20">
            <a:extLst>
              <a:ext uri="{FF2B5EF4-FFF2-40B4-BE49-F238E27FC236}">
                <a16:creationId xmlns:a16="http://schemas.microsoft.com/office/drawing/2014/main" id="{B93CFFD8-69AE-4DF0-86F9-8448DEFE0BBD}"/>
              </a:ext>
            </a:extLst>
          </p:cNvPr>
          <p:cNvSpPr txBox="1"/>
          <p:nvPr/>
        </p:nvSpPr>
        <p:spPr>
          <a:xfrm rot="18527201">
            <a:off x="2609038" y="3203581"/>
            <a:ext cx="1276482" cy="369332"/>
          </a:xfrm>
          <a:prstGeom prst="rect">
            <a:avLst/>
          </a:prstGeom>
          <a:noFill/>
        </p:spPr>
        <p:txBody>
          <a:bodyPr wrap="square" rtlCol="0">
            <a:spAutoFit/>
          </a:bodyPr>
          <a:lstStyle/>
          <a:p>
            <a:pPr defTabSz="914378"/>
            <a:r>
              <a:rPr lang="en-US">
                <a:solidFill>
                  <a:srgbClr val="FFFFFF">
                    <a:lumMod val="50000"/>
                  </a:srgbClr>
                </a:solidFill>
                <a:latin typeface="Calibri" panose="020F0502020204030204" pitchFamily="34" charset="0"/>
              </a:rPr>
              <a:t>Informatics</a:t>
            </a:r>
          </a:p>
        </p:txBody>
      </p:sp>
      <p:sp>
        <p:nvSpPr>
          <p:cNvPr id="22" name="TextBox 21">
            <a:extLst>
              <a:ext uri="{FF2B5EF4-FFF2-40B4-BE49-F238E27FC236}">
                <a16:creationId xmlns:a16="http://schemas.microsoft.com/office/drawing/2014/main" id="{C8B118A7-F4DC-4BD2-9128-3A2E670DDCB2}"/>
              </a:ext>
            </a:extLst>
          </p:cNvPr>
          <p:cNvSpPr txBox="1"/>
          <p:nvPr/>
        </p:nvSpPr>
        <p:spPr>
          <a:xfrm rot="18527201">
            <a:off x="3037278" y="3127479"/>
            <a:ext cx="1836174" cy="369332"/>
          </a:xfrm>
          <a:prstGeom prst="rect">
            <a:avLst/>
          </a:prstGeom>
          <a:noFill/>
        </p:spPr>
        <p:txBody>
          <a:bodyPr wrap="square" rtlCol="0">
            <a:spAutoFit/>
          </a:bodyPr>
          <a:lstStyle/>
          <a:p>
            <a:pPr defTabSz="914378"/>
            <a:r>
              <a:rPr lang="en-US">
                <a:solidFill>
                  <a:srgbClr val="FFFFFF">
                    <a:lumMod val="50000"/>
                  </a:srgbClr>
                </a:solidFill>
                <a:latin typeface="Calibri" panose="020F0502020204030204" pitchFamily="34" charset="0"/>
              </a:rPr>
              <a:t>Implementation</a:t>
            </a:r>
          </a:p>
        </p:txBody>
      </p:sp>
      <p:sp>
        <p:nvSpPr>
          <p:cNvPr id="23" name="TextBox 22">
            <a:extLst>
              <a:ext uri="{FF2B5EF4-FFF2-40B4-BE49-F238E27FC236}">
                <a16:creationId xmlns:a16="http://schemas.microsoft.com/office/drawing/2014/main" id="{3C2B3240-4AF8-49A3-A65E-038768852F5B}"/>
              </a:ext>
            </a:extLst>
          </p:cNvPr>
          <p:cNvSpPr txBox="1"/>
          <p:nvPr/>
        </p:nvSpPr>
        <p:spPr>
          <a:xfrm rot="18527201">
            <a:off x="4144996" y="3376440"/>
            <a:ext cx="1151823" cy="646331"/>
          </a:xfrm>
          <a:prstGeom prst="rect">
            <a:avLst/>
          </a:prstGeom>
          <a:noFill/>
        </p:spPr>
        <p:txBody>
          <a:bodyPr wrap="square" rtlCol="0">
            <a:spAutoFit/>
          </a:bodyPr>
          <a:lstStyle/>
          <a:p>
            <a:pPr defTabSz="914378"/>
            <a:r>
              <a:rPr lang="en-US">
                <a:solidFill>
                  <a:srgbClr val="FFFFFF">
                    <a:lumMod val="50000"/>
                  </a:srgbClr>
                </a:solidFill>
                <a:latin typeface="Calibri" panose="020F0502020204030204" pitchFamily="34" charset="0"/>
              </a:rPr>
              <a:t>Evaluation</a:t>
            </a:r>
          </a:p>
          <a:p>
            <a:pPr defTabSz="914378"/>
            <a:r>
              <a:rPr lang="en-US" i="1">
                <a:solidFill>
                  <a:srgbClr val="FFFFFF">
                    <a:lumMod val="50000"/>
                  </a:srgbClr>
                </a:solidFill>
                <a:latin typeface="Calibri" panose="020F0502020204030204" pitchFamily="34" charset="0"/>
              </a:rPr>
              <a:t>(maybe)</a:t>
            </a:r>
          </a:p>
        </p:txBody>
      </p:sp>
      <p:sp>
        <p:nvSpPr>
          <p:cNvPr id="24" name="Rectangle 23">
            <a:extLst>
              <a:ext uri="{FF2B5EF4-FFF2-40B4-BE49-F238E27FC236}">
                <a16:creationId xmlns:a16="http://schemas.microsoft.com/office/drawing/2014/main" id="{8913B074-8E52-461E-9E10-0558E0D9D96F}"/>
              </a:ext>
            </a:extLst>
          </p:cNvPr>
          <p:cNvSpPr/>
          <p:nvPr/>
        </p:nvSpPr>
        <p:spPr>
          <a:xfrm>
            <a:off x="988398" y="2382679"/>
            <a:ext cx="4329533" cy="3428533"/>
          </a:xfrm>
          <a:prstGeom prst="rect">
            <a:avLst/>
          </a:prstGeom>
          <a:noFill/>
          <a:ln>
            <a:solidFill>
              <a:srgbClr val="B5093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8"/>
            <a:endParaRPr lang="en-US">
              <a:solidFill>
                <a:srgbClr val="FFC000"/>
              </a:solidFill>
              <a:latin typeface="Myriad Web Pro"/>
            </a:endParaRPr>
          </a:p>
        </p:txBody>
      </p:sp>
      <p:sp>
        <p:nvSpPr>
          <p:cNvPr id="25" name="Rectangle 24">
            <a:extLst>
              <a:ext uri="{FF2B5EF4-FFF2-40B4-BE49-F238E27FC236}">
                <a16:creationId xmlns:a16="http://schemas.microsoft.com/office/drawing/2014/main" id="{D9E4D54D-7507-4F2F-ABDC-DE3B6E99A13E}"/>
              </a:ext>
            </a:extLst>
          </p:cNvPr>
          <p:cNvSpPr/>
          <p:nvPr/>
        </p:nvSpPr>
        <p:spPr>
          <a:xfrm>
            <a:off x="6574415" y="2380889"/>
            <a:ext cx="4779385" cy="3428533"/>
          </a:xfrm>
          <a:prstGeom prst="rect">
            <a:avLst/>
          </a:prstGeom>
          <a:noFill/>
          <a:ln>
            <a:solidFill>
              <a:srgbClr val="71856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8"/>
            <a:endParaRPr lang="en-US">
              <a:solidFill>
                <a:srgbClr val="FFC000"/>
              </a:solidFill>
              <a:latin typeface="Myriad Web Pro"/>
            </a:endParaRPr>
          </a:p>
        </p:txBody>
      </p:sp>
      <p:sp>
        <p:nvSpPr>
          <p:cNvPr id="26" name="TextBox 25">
            <a:extLst>
              <a:ext uri="{FF2B5EF4-FFF2-40B4-BE49-F238E27FC236}">
                <a16:creationId xmlns:a16="http://schemas.microsoft.com/office/drawing/2014/main" id="{26DBB84A-CBFA-4E73-A96C-E3E9C0B7DE87}"/>
              </a:ext>
            </a:extLst>
          </p:cNvPr>
          <p:cNvSpPr txBox="1"/>
          <p:nvPr/>
        </p:nvSpPr>
        <p:spPr>
          <a:xfrm rot="19604160">
            <a:off x="804005" y="2086463"/>
            <a:ext cx="1423007" cy="646331"/>
          </a:xfrm>
          <a:prstGeom prst="rect">
            <a:avLst/>
          </a:prstGeom>
          <a:solidFill>
            <a:srgbClr val="7A8FAA"/>
          </a:solidFill>
        </p:spPr>
        <p:txBody>
          <a:bodyPr wrap="square" rtlCol="0">
            <a:spAutoFit/>
          </a:bodyPr>
          <a:lstStyle/>
          <a:p>
            <a:pPr defTabSz="914378"/>
            <a:r>
              <a:rPr lang="en-US" b="1">
                <a:solidFill>
                  <a:srgbClr val="FFFFFF"/>
                </a:solidFill>
                <a:latin typeface="Calibri" panose="020F0502020204030204" pitchFamily="34" charset="0"/>
              </a:rPr>
              <a:t>SEQUENTIAL &amp; SILOED</a:t>
            </a:r>
          </a:p>
        </p:txBody>
      </p:sp>
      <p:sp>
        <p:nvSpPr>
          <p:cNvPr id="27" name="TextBox 26">
            <a:extLst>
              <a:ext uri="{FF2B5EF4-FFF2-40B4-BE49-F238E27FC236}">
                <a16:creationId xmlns:a16="http://schemas.microsoft.com/office/drawing/2014/main" id="{FDCB20A0-776C-4ACC-8E4B-90CFDFCCDFB0}"/>
              </a:ext>
            </a:extLst>
          </p:cNvPr>
          <p:cNvSpPr txBox="1"/>
          <p:nvPr/>
        </p:nvSpPr>
        <p:spPr>
          <a:xfrm rot="19604160">
            <a:off x="6484947" y="1990298"/>
            <a:ext cx="1320860" cy="646331"/>
          </a:xfrm>
          <a:prstGeom prst="rect">
            <a:avLst/>
          </a:prstGeom>
          <a:solidFill>
            <a:srgbClr val="7A8FAA"/>
          </a:solidFill>
        </p:spPr>
        <p:txBody>
          <a:bodyPr wrap="square" rtlCol="0">
            <a:spAutoFit/>
          </a:bodyPr>
          <a:lstStyle/>
          <a:p>
            <a:pPr defTabSz="914378"/>
            <a:r>
              <a:rPr lang="en-US" b="1">
                <a:solidFill>
                  <a:srgbClr val="FFFFFF"/>
                </a:solidFill>
                <a:latin typeface="Calibri" panose="020F0502020204030204" pitchFamily="34" charset="0"/>
              </a:rPr>
              <a:t>PARALLEL &amp; ITERATIVE</a:t>
            </a:r>
          </a:p>
        </p:txBody>
      </p:sp>
      <p:sp>
        <p:nvSpPr>
          <p:cNvPr id="28" name="TextBox 27">
            <a:extLst>
              <a:ext uri="{FF2B5EF4-FFF2-40B4-BE49-F238E27FC236}">
                <a16:creationId xmlns:a16="http://schemas.microsoft.com/office/drawing/2014/main" id="{907E1E4C-1769-466C-B8E8-7AB5CCD91939}"/>
              </a:ext>
            </a:extLst>
          </p:cNvPr>
          <p:cNvSpPr txBox="1"/>
          <p:nvPr/>
        </p:nvSpPr>
        <p:spPr>
          <a:xfrm rot="18527201">
            <a:off x="1207890" y="4532404"/>
            <a:ext cx="1836174" cy="369332"/>
          </a:xfrm>
          <a:prstGeom prst="rect">
            <a:avLst/>
          </a:prstGeom>
          <a:noFill/>
        </p:spPr>
        <p:txBody>
          <a:bodyPr wrap="square" rtlCol="0">
            <a:spAutoFit/>
          </a:bodyPr>
          <a:lstStyle/>
          <a:p>
            <a:pPr defTabSz="914378"/>
            <a:r>
              <a:rPr lang="en-US">
                <a:solidFill>
                  <a:srgbClr val="FFFFFF">
                    <a:lumMod val="50000"/>
                  </a:srgbClr>
                </a:solidFill>
                <a:latin typeface="Calibri" panose="020F0502020204030204" pitchFamily="34" charset="0"/>
              </a:rPr>
              <a:t>Communication</a:t>
            </a:r>
          </a:p>
        </p:txBody>
      </p:sp>
      <p:grpSp>
        <p:nvGrpSpPr>
          <p:cNvPr id="29" name="Group 28">
            <a:extLst>
              <a:ext uri="{FF2B5EF4-FFF2-40B4-BE49-F238E27FC236}">
                <a16:creationId xmlns:a16="http://schemas.microsoft.com/office/drawing/2014/main" id="{CEE8E789-C2C1-4864-AD67-55F6A8AB8C5A}"/>
              </a:ext>
            </a:extLst>
          </p:cNvPr>
          <p:cNvGrpSpPr/>
          <p:nvPr/>
        </p:nvGrpSpPr>
        <p:grpSpPr>
          <a:xfrm>
            <a:off x="952037" y="4132304"/>
            <a:ext cx="4145570" cy="1600934"/>
            <a:chOff x="234271" y="3057984"/>
            <a:chExt cx="4145570" cy="1600934"/>
          </a:xfrm>
        </p:grpSpPr>
        <p:sp>
          <p:nvSpPr>
            <p:cNvPr id="30" name="Curved Left Arrow 6">
              <a:extLst>
                <a:ext uri="{FF2B5EF4-FFF2-40B4-BE49-F238E27FC236}">
                  <a16:creationId xmlns:a16="http://schemas.microsoft.com/office/drawing/2014/main" id="{55F19AD7-BCC7-41D3-B719-E98E26C9283D}"/>
                </a:ext>
              </a:extLst>
            </p:cNvPr>
            <p:cNvSpPr/>
            <p:nvPr/>
          </p:nvSpPr>
          <p:spPr>
            <a:xfrm rot="6293521">
              <a:off x="1399828" y="1892427"/>
              <a:ext cx="901806" cy="3232919"/>
            </a:xfrm>
            <a:prstGeom prst="curvedLeftArrow">
              <a:avLst/>
            </a:prstGeom>
            <a:noFill/>
            <a:ln w="3175">
              <a:solidFill>
                <a:srgbClr val="B50937"/>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8"/>
              <a:endParaRPr lang="en-US">
                <a:solidFill>
                  <a:srgbClr val="0F56DC"/>
                </a:solidFill>
                <a:latin typeface="Myriad Web Pro"/>
              </a:endParaRPr>
            </a:p>
          </p:txBody>
        </p:sp>
        <p:sp>
          <p:nvSpPr>
            <p:cNvPr id="31" name="TextBox 30">
              <a:extLst>
                <a:ext uri="{FF2B5EF4-FFF2-40B4-BE49-F238E27FC236}">
                  <a16:creationId xmlns:a16="http://schemas.microsoft.com/office/drawing/2014/main" id="{553D66C0-A258-489A-80C8-A1A278B5FD10}"/>
                </a:ext>
              </a:extLst>
            </p:cNvPr>
            <p:cNvSpPr txBox="1"/>
            <p:nvPr/>
          </p:nvSpPr>
          <p:spPr>
            <a:xfrm>
              <a:off x="1531710" y="4012587"/>
              <a:ext cx="2848131" cy="646331"/>
            </a:xfrm>
            <a:prstGeom prst="rect">
              <a:avLst/>
            </a:prstGeom>
            <a:noFill/>
          </p:spPr>
          <p:txBody>
            <a:bodyPr wrap="square" rtlCol="0">
              <a:spAutoFit/>
            </a:bodyPr>
            <a:lstStyle/>
            <a:p>
              <a:pPr algn="ctr" defTabSz="914378"/>
              <a:r>
                <a:rPr lang="en-US">
                  <a:solidFill>
                    <a:srgbClr val="FFFFFF">
                      <a:lumMod val="50000"/>
                    </a:srgbClr>
                  </a:solidFill>
                  <a:latin typeface="Calibri" panose="020F0502020204030204" pitchFamily="34" charset="0"/>
                </a:rPr>
                <a:t>Inconsistent (or nonexistent) feedback loop</a:t>
              </a:r>
              <a:endParaRPr lang="en-US">
                <a:solidFill>
                  <a:srgbClr val="000000"/>
                </a:solidFill>
                <a:latin typeface="Calibri" panose="020F0502020204030204" pitchFamily="34" charset="0"/>
              </a:endParaRPr>
            </a:p>
          </p:txBody>
        </p:sp>
      </p:grpSp>
      <p:grpSp>
        <p:nvGrpSpPr>
          <p:cNvPr id="40" name="Group 39">
            <a:extLst>
              <a:ext uri="{FF2B5EF4-FFF2-40B4-BE49-F238E27FC236}">
                <a16:creationId xmlns:a16="http://schemas.microsoft.com/office/drawing/2014/main" id="{1FB151FA-6A43-4A25-B6D7-5BB491E78038}"/>
              </a:ext>
            </a:extLst>
          </p:cNvPr>
          <p:cNvGrpSpPr/>
          <p:nvPr/>
        </p:nvGrpSpPr>
        <p:grpSpPr>
          <a:xfrm>
            <a:off x="7328398" y="5017029"/>
            <a:ext cx="3820587" cy="824383"/>
            <a:chOff x="7328398" y="5017029"/>
            <a:chExt cx="3820587" cy="824383"/>
          </a:xfrm>
        </p:grpSpPr>
        <p:sp>
          <p:nvSpPr>
            <p:cNvPr id="33" name="Curved Left Arrow 45">
              <a:extLst>
                <a:ext uri="{FF2B5EF4-FFF2-40B4-BE49-F238E27FC236}">
                  <a16:creationId xmlns:a16="http://schemas.microsoft.com/office/drawing/2014/main" id="{76FB62F7-E87D-4843-BD15-73A5F47A3710}"/>
                </a:ext>
              </a:extLst>
            </p:cNvPr>
            <p:cNvSpPr/>
            <p:nvPr/>
          </p:nvSpPr>
          <p:spPr>
            <a:xfrm rot="5597858">
              <a:off x="8876296" y="3469131"/>
              <a:ext cx="724791" cy="3820587"/>
            </a:xfrm>
            <a:prstGeom prst="curvedLeftArrow">
              <a:avLst/>
            </a:prstGeom>
            <a:noFill/>
            <a:ln w="28575">
              <a:solidFill>
                <a:srgbClr val="718569"/>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8"/>
              <a:endParaRPr lang="en-US">
                <a:solidFill>
                  <a:srgbClr val="0F56DC"/>
                </a:solidFill>
                <a:latin typeface="Myriad Web Pro"/>
              </a:endParaRPr>
            </a:p>
          </p:txBody>
        </p:sp>
        <p:sp>
          <p:nvSpPr>
            <p:cNvPr id="34" name="TextBox 33">
              <a:extLst>
                <a:ext uri="{FF2B5EF4-FFF2-40B4-BE49-F238E27FC236}">
                  <a16:creationId xmlns:a16="http://schemas.microsoft.com/office/drawing/2014/main" id="{6AB13D00-CC7A-4BE0-8533-153A50827603}"/>
                </a:ext>
              </a:extLst>
            </p:cNvPr>
            <p:cNvSpPr txBox="1"/>
            <p:nvPr/>
          </p:nvSpPr>
          <p:spPr>
            <a:xfrm>
              <a:off x="8134993" y="5207565"/>
              <a:ext cx="2667066" cy="633847"/>
            </a:xfrm>
            <a:prstGeom prst="rect">
              <a:avLst/>
            </a:prstGeom>
            <a:noFill/>
          </p:spPr>
          <p:txBody>
            <a:bodyPr wrap="square" rtlCol="0">
              <a:spAutoFit/>
            </a:bodyPr>
            <a:lstStyle/>
            <a:p>
              <a:pPr algn="ctr" defTabSz="914378"/>
              <a:r>
                <a:rPr lang="en-US">
                  <a:solidFill>
                    <a:srgbClr val="FFFFFF">
                      <a:lumMod val="50000"/>
                    </a:srgbClr>
                  </a:solidFill>
                  <a:latin typeface="Calibri" panose="020F0502020204030204" pitchFamily="34" charset="0"/>
                </a:rPr>
                <a:t>Consistent feedback loop</a:t>
              </a:r>
              <a:endParaRPr lang="en-US">
                <a:solidFill>
                  <a:srgbClr val="000000"/>
                </a:solidFill>
                <a:latin typeface="Calibri" panose="020F0502020204030204" pitchFamily="34" charset="0"/>
              </a:endParaRPr>
            </a:p>
          </p:txBody>
        </p:sp>
      </p:grpSp>
      <p:sp>
        <p:nvSpPr>
          <p:cNvPr id="35" name="TextBox 34">
            <a:extLst>
              <a:ext uri="{FF2B5EF4-FFF2-40B4-BE49-F238E27FC236}">
                <a16:creationId xmlns:a16="http://schemas.microsoft.com/office/drawing/2014/main" id="{76DC3A13-CD22-4057-B9C7-0C4AFB688404}"/>
              </a:ext>
            </a:extLst>
          </p:cNvPr>
          <p:cNvSpPr txBox="1"/>
          <p:nvPr/>
        </p:nvSpPr>
        <p:spPr>
          <a:xfrm>
            <a:off x="4343129" y="4724988"/>
            <a:ext cx="758864" cy="369332"/>
          </a:xfrm>
          <a:prstGeom prst="rect">
            <a:avLst/>
          </a:prstGeom>
          <a:noFill/>
        </p:spPr>
        <p:txBody>
          <a:bodyPr wrap="square" rtlCol="0">
            <a:spAutoFit/>
          </a:bodyPr>
          <a:lstStyle/>
          <a:p>
            <a:r>
              <a:rPr lang="en-US">
                <a:solidFill>
                  <a:srgbClr val="000000"/>
                </a:solidFill>
                <a:latin typeface="Calibri" panose="020F0502020204030204" pitchFamily="34" charset="0"/>
              </a:rPr>
              <a:t>CQMs</a:t>
            </a:r>
          </a:p>
        </p:txBody>
      </p:sp>
      <p:grpSp>
        <p:nvGrpSpPr>
          <p:cNvPr id="36" name="Group 35">
            <a:extLst>
              <a:ext uri="{FF2B5EF4-FFF2-40B4-BE49-F238E27FC236}">
                <a16:creationId xmlns:a16="http://schemas.microsoft.com/office/drawing/2014/main" id="{C50602E1-3CEB-42B3-99CB-3344FE5458DD}"/>
              </a:ext>
            </a:extLst>
          </p:cNvPr>
          <p:cNvGrpSpPr/>
          <p:nvPr/>
        </p:nvGrpSpPr>
        <p:grpSpPr>
          <a:xfrm>
            <a:off x="8407199" y="2775069"/>
            <a:ext cx="1221822" cy="691690"/>
            <a:chOff x="7570212" y="2231836"/>
            <a:chExt cx="1629096" cy="922253"/>
          </a:xfrm>
        </p:grpSpPr>
        <p:pic>
          <p:nvPicPr>
            <p:cNvPr id="37" name="Picture 36">
              <a:extLst>
                <a:ext uri="{FF2B5EF4-FFF2-40B4-BE49-F238E27FC236}">
                  <a16:creationId xmlns:a16="http://schemas.microsoft.com/office/drawing/2014/main" id="{8383F732-3C3E-4C0A-874A-4280FE1FCFF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70212" y="2231836"/>
              <a:ext cx="1488470" cy="922253"/>
            </a:xfrm>
            <a:prstGeom prst="rect">
              <a:avLst/>
            </a:prstGeom>
          </p:spPr>
        </p:pic>
        <p:sp>
          <p:nvSpPr>
            <p:cNvPr id="38" name="TextBox 37">
              <a:extLst>
                <a:ext uri="{FF2B5EF4-FFF2-40B4-BE49-F238E27FC236}">
                  <a16:creationId xmlns:a16="http://schemas.microsoft.com/office/drawing/2014/main" id="{6CFCCA15-819E-482F-B032-7512FDDEA1B1}"/>
                </a:ext>
              </a:extLst>
            </p:cNvPr>
            <p:cNvSpPr txBox="1"/>
            <p:nvPr/>
          </p:nvSpPr>
          <p:spPr>
            <a:xfrm rot="20938128">
              <a:off x="7945737" y="2473757"/>
              <a:ext cx="1253571" cy="553997"/>
            </a:xfrm>
            <a:prstGeom prst="rect">
              <a:avLst/>
            </a:prstGeom>
            <a:noFill/>
          </p:spPr>
          <p:txBody>
            <a:bodyPr wrap="square" rtlCol="0">
              <a:spAutoFit/>
            </a:bodyPr>
            <a:lstStyle/>
            <a:p>
              <a:r>
                <a:rPr lang="en-US" sz="1050">
                  <a:solidFill>
                    <a:srgbClr val="000000"/>
                  </a:solidFill>
                  <a:latin typeface="Calibri" panose="020F0502020204030204" pitchFamily="34" charset="0"/>
                </a:rPr>
                <a:t>Guidelines,</a:t>
              </a:r>
            </a:p>
            <a:p>
              <a:r>
                <a:rPr lang="en-US" sz="1050">
                  <a:solidFill>
                    <a:srgbClr val="000000"/>
                  </a:solidFill>
                  <a:latin typeface="Calibri" panose="020F0502020204030204" pitchFamily="34" charset="0"/>
                </a:rPr>
                <a:t>CDS, &amp; CQMs</a:t>
              </a:r>
              <a:endParaRPr lang="en-US" sz="825">
                <a:solidFill>
                  <a:srgbClr val="000000"/>
                </a:solidFill>
                <a:latin typeface="Calibri" panose="020F0502020204030204" pitchFamily="34" charset="0"/>
              </a:endParaRPr>
            </a:p>
          </p:txBody>
        </p:sp>
      </p:grpSp>
      <p:pic>
        <p:nvPicPr>
          <p:cNvPr id="39" name="Picture 38">
            <a:extLst>
              <a:ext uri="{FF2B5EF4-FFF2-40B4-BE49-F238E27FC236}">
                <a16:creationId xmlns:a16="http://schemas.microsoft.com/office/drawing/2014/main" id="{22A68F6A-BADC-4039-AF1E-0A00E9A4D566}"/>
              </a:ext>
            </a:extLst>
          </p:cNvPr>
          <p:cNvPicPr>
            <a:picLocks noChangeAspect="1"/>
          </p:cNvPicPr>
          <p:nvPr/>
        </p:nvPicPr>
        <p:blipFill>
          <a:blip r:embed="rId4">
            <a:grayscl/>
            <a:extLst>
              <a:ext uri="{28A0092B-C50C-407E-A947-70E740481C1C}">
                <a14:useLocalDpi xmlns:a14="http://schemas.microsoft.com/office/drawing/2010/main" val="0"/>
              </a:ext>
            </a:extLst>
          </a:blip>
          <a:stretch>
            <a:fillRect/>
          </a:stretch>
        </p:blipFill>
        <p:spPr>
          <a:xfrm>
            <a:off x="10084001" y="8493"/>
            <a:ext cx="2107999" cy="2107999"/>
          </a:xfrm>
          <a:prstGeom prst="rect">
            <a:avLst/>
          </a:prstGeom>
        </p:spPr>
      </p:pic>
    </p:spTree>
    <p:extLst>
      <p:ext uri="{BB962C8B-B14F-4D97-AF65-F5344CB8AC3E}">
        <p14:creationId xmlns:p14="http://schemas.microsoft.com/office/powerpoint/2010/main" val="4638787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1"/>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2"/>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3"/>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5"/>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29"/>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4"/>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15"/>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20"/>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27"/>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25"/>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2" presetClass="entr" presetSubtype="8" fill="hold" nodeType="clickEffect">
                                  <p:stCondLst>
                                    <p:cond delay="0"/>
                                  </p:stCondLst>
                                  <p:childTnLst>
                                    <p:set>
                                      <p:cBhvr>
                                        <p:cTn id="38" dur="1" fill="hold">
                                          <p:stCondLst>
                                            <p:cond delay="0"/>
                                          </p:stCondLst>
                                        </p:cTn>
                                        <p:tgtEl>
                                          <p:spTgt spid="36"/>
                                        </p:tgtEl>
                                        <p:attrNameLst>
                                          <p:attrName>style.visibility</p:attrName>
                                        </p:attrNameLst>
                                      </p:cBhvr>
                                      <p:to>
                                        <p:strVal val="visible"/>
                                      </p:to>
                                    </p:set>
                                    <p:anim calcmode="lin" valueType="num">
                                      <p:cBhvr additive="base">
                                        <p:cTn id="39" dur="750" fill="hold"/>
                                        <p:tgtEl>
                                          <p:spTgt spid="36"/>
                                        </p:tgtEl>
                                        <p:attrNameLst>
                                          <p:attrName>ppt_x</p:attrName>
                                        </p:attrNameLst>
                                      </p:cBhvr>
                                      <p:tavLst>
                                        <p:tav tm="0">
                                          <p:val>
                                            <p:strVal val="0-#ppt_w/2"/>
                                          </p:val>
                                        </p:tav>
                                        <p:tav tm="100000">
                                          <p:val>
                                            <p:strVal val="#ppt_x"/>
                                          </p:val>
                                        </p:tav>
                                      </p:tavLst>
                                    </p:anim>
                                    <p:anim calcmode="lin" valueType="num">
                                      <p:cBhvr additive="base">
                                        <p:cTn id="40" dur="750" fill="hold"/>
                                        <p:tgtEl>
                                          <p:spTgt spid="36"/>
                                        </p:tgtEl>
                                        <p:attrNameLst>
                                          <p:attrName>ppt_y</p:attrName>
                                        </p:attrNameLst>
                                      </p:cBhvr>
                                      <p:tavLst>
                                        <p:tav tm="0">
                                          <p:val>
                                            <p:strVal val="#ppt_y"/>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nodeType="clickEffect">
                                  <p:stCondLst>
                                    <p:cond delay="0"/>
                                  </p:stCondLst>
                                  <p:childTnLst>
                                    <p:set>
                                      <p:cBhvr>
                                        <p:cTn id="44" dur="1" fill="hold">
                                          <p:stCondLst>
                                            <p:cond delay="0"/>
                                          </p:stCondLst>
                                        </p:cTn>
                                        <p:tgtEl>
                                          <p:spTgt spid="4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4" grpId="0"/>
      <p:bldP spid="20" grpId="0"/>
      <p:bldP spid="21" grpId="0"/>
      <p:bldP spid="22" grpId="0"/>
      <p:bldP spid="23" grpId="0"/>
      <p:bldP spid="25" grpId="0" animBg="1"/>
      <p:bldP spid="27" grpId="0" animBg="1"/>
      <p:bldP spid="28" grpId="0"/>
      <p:bldP spid="3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5719D5-1D2C-4E24-9018-A8DAB062B20D}"/>
              </a:ext>
            </a:extLst>
          </p:cNvPr>
          <p:cNvSpPr>
            <a:spLocks noGrp="1"/>
          </p:cNvSpPr>
          <p:nvPr>
            <p:ph type="title"/>
          </p:nvPr>
        </p:nvSpPr>
        <p:spPr>
          <a:xfrm>
            <a:off x="762158" y="154787"/>
            <a:ext cx="10515600" cy="768349"/>
          </a:xfrm>
        </p:spPr>
        <p:txBody>
          <a:bodyPr>
            <a:normAutofit/>
          </a:bodyPr>
          <a:lstStyle/>
          <a:p>
            <a:pPr algn="ctr"/>
            <a:r>
              <a:rPr lang="en-US" b="1" dirty="0"/>
              <a:t>The Data Lifecycle and the Public’s Health</a:t>
            </a:r>
          </a:p>
        </p:txBody>
      </p:sp>
      <p:sp>
        <p:nvSpPr>
          <p:cNvPr id="4" name="Rectangle 3">
            <a:extLst>
              <a:ext uri="{FF2B5EF4-FFF2-40B4-BE49-F238E27FC236}">
                <a16:creationId xmlns:a16="http://schemas.microsoft.com/office/drawing/2014/main" id="{3BB251F0-ACF2-43ED-ADC9-409F394FAAE1}"/>
              </a:ext>
            </a:extLst>
          </p:cNvPr>
          <p:cNvSpPr/>
          <p:nvPr/>
        </p:nvSpPr>
        <p:spPr>
          <a:xfrm>
            <a:off x="9110530" y="1014510"/>
            <a:ext cx="2983196" cy="5724644"/>
          </a:xfrm>
          <a:prstGeom prst="rect">
            <a:avLst/>
          </a:prstGeom>
          <a:solidFill>
            <a:schemeClr val="bg2">
              <a:lumMod val="85000"/>
            </a:schemeClr>
          </a:solidFill>
          <a:ln>
            <a:solidFill>
              <a:srgbClr val="7A8F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5" name="Rectangle 4">
            <a:extLst>
              <a:ext uri="{FF2B5EF4-FFF2-40B4-BE49-F238E27FC236}">
                <a16:creationId xmlns:a16="http://schemas.microsoft.com/office/drawing/2014/main" id="{B55C934F-9D10-4AC6-94C8-0E73B0330344}"/>
              </a:ext>
            </a:extLst>
          </p:cNvPr>
          <p:cNvSpPr/>
          <p:nvPr/>
        </p:nvSpPr>
        <p:spPr>
          <a:xfrm>
            <a:off x="226889" y="894836"/>
            <a:ext cx="2787944" cy="5802997"/>
          </a:xfrm>
          <a:prstGeom prst="rect">
            <a:avLst/>
          </a:prstGeom>
          <a:solidFill>
            <a:schemeClr val="bg2">
              <a:lumMod val="85000"/>
            </a:schemeClr>
          </a:solidFill>
          <a:ln>
            <a:solidFill>
              <a:srgbClr val="7A8F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6" name="TextBox 5">
            <a:extLst>
              <a:ext uri="{FF2B5EF4-FFF2-40B4-BE49-F238E27FC236}">
                <a16:creationId xmlns:a16="http://schemas.microsoft.com/office/drawing/2014/main" id="{3FBE27F4-9508-43D1-A9BB-A44D23227252}"/>
              </a:ext>
            </a:extLst>
          </p:cNvPr>
          <p:cNvSpPr txBox="1"/>
          <p:nvPr/>
        </p:nvSpPr>
        <p:spPr>
          <a:xfrm>
            <a:off x="10217575" y="2565642"/>
            <a:ext cx="1761900" cy="1200329"/>
          </a:xfrm>
          <a:prstGeom prst="rect">
            <a:avLst/>
          </a:prstGeom>
          <a:noFill/>
          <a:ln>
            <a:noFill/>
          </a:ln>
        </p:spPr>
        <p:txBody>
          <a:bodyPr wrap="square" rtlCol="0" anchor="b">
            <a:spAutoFit/>
          </a:bodyPr>
          <a:lstStyle/>
          <a:p>
            <a:pPr algn="r" defTabSz="914377"/>
            <a:r>
              <a:rPr lang="en-US" sz="2400" b="1">
                <a:solidFill>
                  <a:srgbClr val="C00000"/>
                </a:solidFill>
                <a:effectLst>
                  <a:outerShdw blurRad="38100" dist="38100" dir="2700000" algn="tl">
                    <a:srgbClr val="000000">
                      <a:alpha val="43137"/>
                    </a:srgbClr>
                  </a:outerShdw>
                </a:effectLst>
                <a:latin typeface="Calibri" panose="020F0502020204030204" pitchFamily="34" charset="0"/>
              </a:rPr>
              <a:t>HEALTH</a:t>
            </a:r>
          </a:p>
          <a:p>
            <a:pPr algn="r" defTabSz="914377"/>
            <a:r>
              <a:rPr lang="en-US" sz="2400" b="1">
                <a:solidFill>
                  <a:srgbClr val="C00000"/>
                </a:solidFill>
                <a:effectLst>
                  <a:outerShdw blurRad="38100" dist="38100" dir="2700000" algn="tl">
                    <a:srgbClr val="000000">
                      <a:alpha val="43137"/>
                    </a:srgbClr>
                  </a:outerShdw>
                </a:effectLst>
                <a:latin typeface="Calibri" panose="020F0502020204030204" pitchFamily="34" charset="0"/>
              </a:rPr>
              <a:t>IMPACTS &amp;</a:t>
            </a:r>
          </a:p>
          <a:p>
            <a:pPr algn="r" defTabSz="914377"/>
            <a:r>
              <a:rPr lang="en-US" sz="2400" b="1">
                <a:solidFill>
                  <a:srgbClr val="C00000"/>
                </a:solidFill>
                <a:effectLst>
                  <a:outerShdw blurRad="38100" dist="38100" dir="2700000" algn="tl">
                    <a:srgbClr val="000000">
                      <a:alpha val="43137"/>
                    </a:srgbClr>
                  </a:outerShdw>
                </a:effectLst>
                <a:latin typeface="Calibri" panose="020F0502020204030204" pitchFamily="34" charset="0"/>
              </a:rPr>
              <a:t>OUTCOMES</a:t>
            </a:r>
            <a:endParaRPr lang="en-US" b="1">
              <a:solidFill>
                <a:srgbClr val="C00000"/>
              </a:solidFill>
              <a:effectLst>
                <a:outerShdw blurRad="38100" dist="38100" dir="2700000" algn="tl">
                  <a:srgbClr val="000000">
                    <a:alpha val="43137"/>
                  </a:srgbClr>
                </a:outerShdw>
              </a:effectLst>
              <a:latin typeface="Calibri" panose="020F0502020204030204" pitchFamily="34" charset="0"/>
            </a:endParaRPr>
          </a:p>
        </p:txBody>
      </p:sp>
      <p:sp>
        <p:nvSpPr>
          <p:cNvPr id="7" name="Right Arrow 11">
            <a:extLst>
              <a:ext uri="{FF2B5EF4-FFF2-40B4-BE49-F238E27FC236}">
                <a16:creationId xmlns:a16="http://schemas.microsoft.com/office/drawing/2014/main" id="{3CD20658-8C89-4696-9F8D-F7E8DF184849}"/>
              </a:ext>
            </a:extLst>
          </p:cNvPr>
          <p:cNvSpPr/>
          <p:nvPr/>
        </p:nvSpPr>
        <p:spPr>
          <a:xfrm>
            <a:off x="3036048" y="2783524"/>
            <a:ext cx="6058278" cy="365760"/>
          </a:xfrm>
          <a:prstGeom prst="rightArrow">
            <a:avLst/>
          </a:prstGeom>
          <a:solidFill>
            <a:srgbClr val="7A8FAA"/>
          </a:solidFill>
          <a:ln>
            <a:solidFill>
              <a:srgbClr val="5266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a:solidFill>
                <a:srgbClr val="FFC000"/>
              </a:solidFill>
              <a:latin typeface="Myriad Web Pro"/>
            </a:endParaRPr>
          </a:p>
        </p:txBody>
      </p:sp>
      <p:sp>
        <p:nvSpPr>
          <p:cNvPr id="8" name="Right Arrow 12">
            <a:extLst>
              <a:ext uri="{FF2B5EF4-FFF2-40B4-BE49-F238E27FC236}">
                <a16:creationId xmlns:a16="http://schemas.microsoft.com/office/drawing/2014/main" id="{FC194B17-6198-44AB-8477-F273BED95EA8}"/>
              </a:ext>
            </a:extLst>
          </p:cNvPr>
          <p:cNvSpPr/>
          <p:nvPr/>
        </p:nvSpPr>
        <p:spPr>
          <a:xfrm rot="10800000">
            <a:off x="3039882" y="4022802"/>
            <a:ext cx="6111941" cy="365760"/>
          </a:xfrm>
          <a:prstGeom prst="rightArrow">
            <a:avLst/>
          </a:prstGeom>
          <a:solidFill>
            <a:srgbClr val="7A8FAA"/>
          </a:solidFill>
          <a:ln>
            <a:solidFill>
              <a:srgbClr val="5266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a:solidFill>
                <a:srgbClr val="FFC000"/>
              </a:solidFill>
              <a:latin typeface="Myriad Web Pro"/>
            </a:endParaRPr>
          </a:p>
        </p:txBody>
      </p:sp>
      <p:sp>
        <p:nvSpPr>
          <p:cNvPr id="9" name="TextBox 8">
            <a:extLst>
              <a:ext uri="{FF2B5EF4-FFF2-40B4-BE49-F238E27FC236}">
                <a16:creationId xmlns:a16="http://schemas.microsoft.com/office/drawing/2014/main" id="{E9521B3C-F878-4A37-86C5-08CCF8FB8EBC}"/>
              </a:ext>
            </a:extLst>
          </p:cNvPr>
          <p:cNvSpPr txBox="1"/>
          <p:nvPr/>
        </p:nvSpPr>
        <p:spPr>
          <a:xfrm>
            <a:off x="1393189" y="2712820"/>
            <a:ext cx="1796279" cy="400110"/>
          </a:xfrm>
          <a:prstGeom prst="rect">
            <a:avLst/>
          </a:prstGeom>
          <a:noFill/>
        </p:spPr>
        <p:txBody>
          <a:bodyPr wrap="square" rtlCol="0">
            <a:spAutoFit/>
          </a:bodyPr>
          <a:lstStyle/>
          <a:p>
            <a:pPr defTabSz="914377"/>
            <a:r>
              <a:rPr lang="en-US" sz="2000" b="1" dirty="0">
                <a:solidFill>
                  <a:srgbClr val="000000"/>
                </a:solidFill>
                <a:latin typeface="Calibri" panose="020F0502020204030204" pitchFamily="34" charset="0"/>
              </a:rPr>
              <a:t>KNOWLEDGE</a:t>
            </a:r>
          </a:p>
        </p:txBody>
      </p:sp>
      <p:sp>
        <p:nvSpPr>
          <p:cNvPr id="10" name="TextBox 9">
            <a:extLst>
              <a:ext uri="{FF2B5EF4-FFF2-40B4-BE49-F238E27FC236}">
                <a16:creationId xmlns:a16="http://schemas.microsoft.com/office/drawing/2014/main" id="{DBE090CF-9CAA-4B66-9968-31DD463D5A41}"/>
              </a:ext>
            </a:extLst>
          </p:cNvPr>
          <p:cNvSpPr txBox="1"/>
          <p:nvPr/>
        </p:nvSpPr>
        <p:spPr>
          <a:xfrm>
            <a:off x="9522278" y="2665320"/>
            <a:ext cx="1184445" cy="400110"/>
          </a:xfrm>
          <a:prstGeom prst="rect">
            <a:avLst/>
          </a:prstGeom>
          <a:noFill/>
        </p:spPr>
        <p:txBody>
          <a:bodyPr wrap="square" rtlCol="0">
            <a:spAutoFit/>
          </a:bodyPr>
          <a:lstStyle/>
          <a:p>
            <a:pPr defTabSz="914377"/>
            <a:r>
              <a:rPr lang="en-US" sz="2000" b="1">
                <a:solidFill>
                  <a:srgbClr val="000000"/>
                </a:solidFill>
                <a:latin typeface="Calibri" panose="020F0502020204030204" pitchFamily="34" charset="0"/>
              </a:rPr>
              <a:t>ACTION</a:t>
            </a:r>
          </a:p>
        </p:txBody>
      </p:sp>
      <p:sp>
        <p:nvSpPr>
          <p:cNvPr id="11" name="TextBox 10">
            <a:extLst>
              <a:ext uri="{FF2B5EF4-FFF2-40B4-BE49-F238E27FC236}">
                <a16:creationId xmlns:a16="http://schemas.microsoft.com/office/drawing/2014/main" id="{DCFA8065-0BD9-4C8B-9B0E-EF0C543C04FC}"/>
              </a:ext>
            </a:extLst>
          </p:cNvPr>
          <p:cNvSpPr txBox="1"/>
          <p:nvPr/>
        </p:nvSpPr>
        <p:spPr>
          <a:xfrm>
            <a:off x="1253983" y="4011545"/>
            <a:ext cx="1882565" cy="400110"/>
          </a:xfrm>
          <a:prstGeom prst="rect">
            <a:avLst/>
          </a:prstGeom>
          <a:noFill/>
        </p:spPr>
        <p:txBody>
          <a:bodyPr wrap="square" rtlCol="0">
            <a:spAutoFit/>
          </a:bodyPr>
          <a:lstStyle/>
          <a:p>
            <a:pPr defTabSz="914377"/>
            <a:r>
              <a:rPr lang="en-US" sz="2000" b="1">
                <a:solidFill>
                  <a:srgbClr val="000000"/>
                </a:solidFill>
                <a:latin typeface="Calibri" panose="020F0502020204030204" pitchFamily="34" charset="0"/>
              </a:rPr>
              <a:t>INFORMATION</a:t>
            </a:r>
          </a:p>
        </p:txBody>
      </p:sp>
      <p:sp>
        <p:nvSpPr>
          <p:cNvPr id="12" name="TextBox 11">
            <a:extLst>
              <a:ext uri="{FF2B5EF4-FFF2-40B4-BE49-F238E27FC236}">
                <a16:creationId xmlns:a16="http://schemas.microsoft.com/office/drawing/2014/main" id="{3AEB7DB0-D231-4F3B-846C-616656FFBF98}"/>
              </a:ext>
            </a:extLst>
          </p:cNvPr>
          <p:cNvSpPr txBox="1"/>
          <p:nvPr/>
        </p:nvSpPr>
        <p:spPr>
          <a:xfrm>
            <a:off x="9616406" y="4169328"/>
            <a:ext cx="996189" cy="400110"/>
          </a:xfrm>
          <a:prstGeom prst="rect">
            <a:avLst/>
          </a:prstGeom>
          <a:noFill/>
        </p:spPr>
        <p:txBody>
          <a:bodyPr wrap="square" rtlCol="0">
            <a:spAutoFit/>
          </a:bodyPr>
          <a:lstStyle/>
          <a:p>
            <a:pPr defTabSz="914377"/>
            <a:r>
              <a:rPr lang="en-US" sz="2000" b="1">
                <a:solidFill>
                  <a:srgbClr val="000000"/>
                </a:solidFill>
                <a:latin typeface="Calibri" panose="020F0502020204030204" pitchFamily="34" charset="0"/>
              </a:rPr>
              <a:t>DATA</a:t>
            </a:r>
          </a:p>
        </p:txBody>
      </p:sp>
      <p:sp>
        <p:nvSpPr>
          <p:cNvPr id="13" name="Right Arrow 19">
            <a:extLst>
              <a:ext uri="{FF2B5EF4-FFF2-40B4-BE49-F238E27FC236}">
                <a16:creationId xmlns:a16="http://schemas.microsoft.com/office/drawing/2014/main" id="{0BBED0C7-AC10-4D71-9D9E-17BDD61C9797}"/>
              </a:ext>
            </a:extLst>
          </p:cNvPr>
          <p:cNvSpPr/>
          <p:nvPr/>
        </p:nvSpPr>
        <p:spPr>
          <a:xfrm rot="16200000">
            <a:off x="1726175" y="3397535"/>
            <a:ext cx="862263" cy="365760"/>
          </a:xfrm>
          <a:prstGeom prst="rightArrow">
            <a:avLst/>
          </a:prstGeom>
          <a:solidFill>
            <a:srgbClr val="7A8FAA"/>
          </a:solidFill>
          <a:ln>
            <a:solidFill>
              <a:srgbClr val="5266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a:solidFill>
                <a:srgbClr val="FFC000"/>
              </a:solidFill>
              <a:latin typeface="Myriad Web Pro"/>
            </a:endParaRPr>
          </a:p>
        </p:txBody>
      </p:sp>
      <p:sp>
        <p:nvSpPr>
          <p:cNvPr id="14" name="Right Arrow 20">
            <a:extLst>
              <a:ext uri="{FF2B5EF4-FFF2-40B4-BE49-F238E27FC236}">
                <a16:creationId xmlns:a16="http://schemas.microsoft.com/office/drawing/2014/main" id="{64E46F32-99F7-40BE-8D9A-3256A1F41B27}"/>
              </a:ext>
            </a:extLst>
          </p:cNvPr>
          <p:cNvSpPr/>
          <p:nvPr/>
        </p:nvSpPr>
        <p:spPr>
          <a:xfrm rot="5400000">
            <a:off x="9508067" y="3447631"/>
            <a:ext cx="1053255" cy="365760"/>
          </a:xfrm>
          <a:prstGeom prst="rightArrow">
            <a:avLst/>
          </a:prstGeom>
          <a:solidFill>
            <a:srgbClr val="7A8FAA"/>
          </a:solidFill>
          <a:ln>
            <a:solidFill>
              <a:srgbClr val="5266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a:solidFill>
                <a:srgbClr val="FFC000"/>
              </a:solidFill>
              <a:latin typeface="Myriad Web Pro"/>
            </a:endParaRPr>
          </a:p>
        </p:txBody>
      </p:sp>
      <p:cxnSp>
        <p:nvCxnSpPr>
          <p:cNvPr id="15" name="Straight Connector 14">
            <a:extLst>
              <a:ext uri="{FF2B5EF4-FFF2-40B4-BE49-F238E27FC236}">
                <a16:creationId xmlns:a16="http://schemas.microsoft.com/office/drawing/2014/main" id="{421A4D4B-EA00-4286-B052-DA6ECC915729}"/>
              </a:ext>
            </a:extLst>
          </p:cNvPr>
          <p:cNvCxnSpPr>
            <a:stCxn id="29" idx="2"/>
            <a:endCxn id="9" idx="0"/>
          </p:cNvCxnSpPr>
          <p:nvPr/>
        </p:nvCxnSpPr>
        <p:spPr>
          <a:xfrm>
            <a:off x="1636821" y="2491838"/>
            <a:ext cx="654508" cy="220982"/>
          </a:xfrm>
          <a:prstGeom prst="line">
            <a:avLst/>
          </a:prstGeom>
          <a:ln>
            <a:solidFill>
              <a:srgbClr val="526681"/>
            </a:solidFill>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66C7D96C-8B6D-41D3-A748-E07655F278BD}"/>
              </a:ext>
            </a:extLst>
          </p:cNvPr>
          <p:cNvSpPr txBox="1"/>
          <p:nvPr/>
        </p:nvSpPr>
        <p:spPr>
          <a:xfrm>
            <a:off x="358989" y="5317360"/>
            <a:ext cx="1981199" cy="1200329"/>
          </a:xfrm>
          <a:prstGeom prst="rect">
            <a:avLst/>
          </a:prstGeom>
          <a:noFill/>
          <a:ln>
            <a:solidFill>
              <a:srgbClr val="526681"/>
            </a:solidFill>
          </a:ln>
        </p:spPr>
        <p:txBody>
          <a:bodyPr wrap="square" rtlCol="0">
            <a:spAutoFit/>
          </a:bodyPr>
          <a:lstStyle/>
          <a:p>
            <a:pPr defTabSz="914377"/>
            <a:r>
              <a:rPr lang="en-US">
                <a:solidFill>
                  <a:srgbClr val="000207"/>
                </a:solidFill>
                <a:latin typeface="Calibri" panose="020F0502020204030204" pitchFamily="34" charset="0"/>
              </a:rPr>
              <a:t>Data Science </a:t>
            </a:r>
            <a:r>
              <a:rPr lang="en-US">
                <a:solidFill>
                  <a:srgbClr val="000000"/>
                </a:solidFill>
                <a:latin typeface="Calibri" panose="020F0502020204030204" pitchFamily="34" charset="0"/>
              </a:rPr>
              <a:t>Analytics</a:t>
            </a:r>
          </a:p>
          <a:p>
            <a:pPr defTabSz="914377"/>
            <a:r>
              <a:rPr lang="en-US">
                <a:solidFill>
                  <a:srgbClr val="000000"/>
                </a:solidFill>
                <a:latin typeface="Calibri" panose="020F0502020204030204" pitchFamily="34" charset="0"/>
              </a:rPr>
              <a:t>Data Linkages</a:t>
            </a:r>
          </a:p>
          <a:p>
            <a:pPr defTabSz="914377"/>
            <a:r>
              <a:rPr lang="en-US">
                <a:solidFill>
                  <a:srgbClr val="000000"/>
                </a:solidFill>
                <a:latin typeface="Calibri" panose="020F0502020204030204" pitchFamily="34" charset="0"/>
              </a:rPr>
              <a:t>Data Visualization</a:t>
            </a:r>
          </a:p>
        </p:txBody>
      </p:sp>
      <p:cxnSp>
        <p:nvCxnSpPr>
          <p:cNvPr id="17" name="Straight Connector 16">
            <a:extLst>
              <a:ext uri="{FF2B5EF4-FFF2-40B4-BE49-F238E27FC236}">
                <a16:creationId xmlns:a16="http://schemas.microsoft.com/office/drawing/2014/main" id="{305C4B07-81E8-4030-B684-0663CFC2598D}"/>
              </a:ext>
            </a:extLst>
          </p:cNvPr>
          <p:cNvCxnSpPr>
            <a:endCxn id="11" idx="2"/>
          </p:cNvCxnSpPr>
          <p:nvPr/>
        </p:nvCxnSpPr>
        <p:spPr>
          <a:xfrm flipV="1">
            <a:off x="1259841" y="4411655"/>
            <a:ext cx="935425" cy="905709"/>
          </a:xfrm>
          <a:prstGeom prst="line">
            <a:avLst/>
          </a:prstGeom>
          <a:ln>
            <a:solidFill>
              <a:srgbClr val="526681"/>
            </a:solidFill>
          </a:ln>
        </p:spPr>
        <p:style>
          <a:lnRef idx="1">
            <a:schemeClr val="accent1"/>
          </a:lnRef>
          <a:fillRef idx="0">
            <a:schemeClr val="accent1"/>
          </a:fillRef>
          <a:effectRef idx="0">
            <a:schemeClr val="accent1"/>
          </a:effectRef>
          <a:fontRef idx="minor">
            <a:schemeClr val="tx1"/>
          </a:fontRef>
        </p:style>
      </p:cxnSp>
      <p:sp>
        <p:nvSpPr>
          <p:cNvPr id="18" name="TextBox 17">
            <a:extLst>
              <a:ext uri="{FF2B5EF4-FFF2-40B4-BE49-F238E27FC236}">
                <a16:creationId xmlns:a16="http://schemas.microsoft.com/office/drawing/2014/main" id="{57C14D8D-AB6B-4763-B850-3492DEA00B95}"/>
              </a:ext>
            </a:extLst>
          </p:cNvPr>
          <p:cNvSpPr txBox="1"/>
          <p:nvPr/>
        </p:nvSpPr>
        <p:spPr>
          <a:xfrm>
            <a:off x="9235776" y="1069038"/>
            <a:ext cx="2732704" cy="1200329"/>
          </a:xfrm>
          <a:prstGeom prst="rect">
            <a:avLst/>
          </a:prstGeom>
          <a:noFill/>
          <a:ln>
            <a:solidFill>
              <a:srgbClr val="526681"/>
            </a:solidFill>
          </a:ln>
        </p:spPr>
        <p:txBody>
          <a:bodyPr wrap="square" rtlCol="0">
            <a:spAutoFit/>
          </a:bodyPr>
          <a:lstStyle/>
          <a:p>
            <a:pPr defTabSz="914377"/>
            <a:r>
              <a:rPr lang="en-US">
                <a:solidFill>
                  <a:srgbClr val="000000"/>
                </a:solidFill>
                <a:latin typeface="Calibri" panose="020F0502020204030204" pitchFamily="34" charset="0"/>
              </a:rPr>
              <a:t>Point of Care</a:t>
            </a:r>
          </a:p>
          <a:p>
            <a:pPr defTabSz="914377"/>
            <a:r>
              <a:rPr lang="en-US">
                <a:solidFill>
                  <a:srgbClr val="000000"/>
                </a:solidFill>
                <a:latin typeface="Calibri" panose="020F0502020204030204" pitchFamily="34" charset="0"/>
              </a:rPr>
              <a:t>Emergency Response</a:t>
            </a:r>
          </a:p>
          <a:p>
            <a:pPr defTabSz="914377"/>
            <a:r>
              <a:rPr lang="en-US">
                <a:solidFill>
                  <a:srgbClr val="000000"/>
                </a:solidFill>
                <a:latin typeface="Calibri" panose="020F0502020204030204" pitchFamily="34" charset="0"/>
              </a:rPr>
              <a:t>Public Health Departments</a:t>
            </a:r>
          </a:p>
          <a:p>
            <a:pPr defTabSz="914377"/>
            <a:r>
              <a:rPr lang="en-US">
                <a:solidFill>
                  <a:srgbClr val="000000"/>
                </a:solidFill>
                <a:latin typeface="Calibri" panose="020F0502020204030204" pitchFamily="34" charset="0"/>
              </a:rPr>
              <a:t>Community Services</a:t>
            </a:r>
          </a:p>
        </p:txBody>
      </p:sp>
      <p:cxnSp>
        <p:nvCxnSpPr>
          <p:cNvPr id="19" name="Straight Connector 18">
            <a:extLst>
              <a:ext uri="{FF2B5EF4-FFF2-40B4-BE49-F238E27FC236}">
                <a16:creationId xmlns:a16="http://schemas.microsoft.com/office/drawing/2014/main" id="{633CAC6B-E98E-463D-B195-DAE212887B54}"/>
              </a:ext>
            </a:extLst>
          </p:cNvPr>
          <p:cNvCxnSpPr>
            <a:cxnSpLocks/>
            <a:stCxn id="18" idx="2"/>
          </p:cNvCxnSpPr>
          <p:nvPr/>
        </p:nvCxnSpPr>
        <p:spPr>
          <a:xfrm flipH="1">
            <a:off x="10340582" y="2269367"/>
            <a:ext cx="261546" cy="514158"/>
          </a:xfrm>
          <a:prstGeom prst="line">
            <a:avLst/>
          </a:prstGeom>
          <a:ln>
            <a:solidFill>
              <a:srgbClr val="526681"/>
            </a:solidFill>
          </a:ln>
        </p:spPr>
        <p:style>
          <a:lnRef idx="1">
            <a:schemeClr val="accent1"/>
          </a:lnRef>
          <a:fillRef idx="0">
            <a:schemeClr val="accent1"/>
          </a:fillRef>
          <a:effectRef idx="0">
            <a:schemeClr val="accent1"/>
          </a:effectRef>
          <a:fontRef idx="minor">
            <a:schemeClr val="tx1"/>
          </a:fontRef>
        </p:style>
      </p:cxnSp>
      <p:sp>
        <p:nvSpPr>
          <p:cNvPr id="20" name="TextBox 19">
            <a:extLst>
              <a:ext uri="{FF2B5EF4-FFF2-40B4-BE49-F238E27FC236}">
                <a16:creationId xmlns:a16="http://schemas.microsoft.com/office/drawing/2014/main" id="{CA3990B4-6F0C-4BDB-9072-5237FD8B63CD}"/>
              </a:ext>
            </a:extLst>
          </p:cNvPr>
          <p:cNvSpPr txBox="1"/>
          <p:nvPr/>
        </p:nvSpPr>
        <p:spPr>
          <a:xfrm>
            <a:off x="9235777" y="5048984"/>
            <a:ext cx="2743699" cy="1477328"/>
          </a:xfrm>
          <a:prstGeom prst="rect">
            <a:avLst/>
          </a:prstGeom>
          <a:noFill/>
          <a:ln>
            <a:solidFill>
              <a:srgbClr val="526681"/>
            </a:solidFill>
          </a:ln>
        </p:spPr>
        <p:txBody>
          <a:bodyPr wrap="square" rtlCol="0">
            <a:spAutoFit/>
          </a:bodyPr>
          <a:lstStyle/>
          <a:p>
            <a:pPr defTabSz="914377"/>
            <a:r>
              <a:rPr lang="en-US">
                <a:solidFill>
                  <a:srgbClr val="000000"/>
                </a:solidFill>
                <a:latin typeface="Calibri" panose="020F0502020204030204" pitchFamily="34" charset="0"/>
              </a:rPr>
              <a:t>EHRs</a:t>
            </a:r>
          </a:p>
          <a:p>
            <a:pPr defTabSz="914377"/>
            <a:r>
              <a:rPr lang="en-US">
                <a:solidFill>
                  <a:srgbClr val="000000"/>
                </a:solidFill>
                <a:latin typeface="Calibri" panose="020F0502020204030204" pitchFamily="34" charset="0"/>
              </a:rPr>
              <a:t>Registries</a:t>
            </a:r>
          </a:p>
          <a:p>
            <a:pPr defTabSz="914377"/>
            <a:r>
              <a:rPr lang="en-US">
                <a:solidFill>
                  <a:srgbClr val="000000"/>
                </a:solidFill>
                <a:latin typeface="Calibri" panose="020F0502020204030204" pitchFamily="34" charset="0"/>
              </a:rPr>
              <a:t>Public Health Info Systems</a:t>
            </a:r>
          </a:p>
          <a:p>
            <a:pPr defTabSz="914377"/>
            <a:r>
              <a:rPr lang="en-US">
                <a:solidFill>
                  <a:srgbClr val="000000"/>
                </a:solidFill>
                <a:latin typeface="Calibri" panose="020F0502020204030204" pitchFamily="34" charset="0"/>
              </a:rPr>
              <a:t>Community Info Systems</a:t>
            </a:r>
          </a:p>
          <a:p>
            <a:pPr defTabSz="914377"/>
            <a:r>
              <a:rPr lang="en-US">
                <a:solidFill>
                  <a:srgbClr val="000000"/>
                </a:solidFill>
                <a:latin typeface="Calibri" panose="020F0502020204030204" pitchFamily="34" charset="0"/>
              </a:rPr>
              <a:t>…many potential sources</a:t>
            </a:r>
          </a:p>
        </p:txBody>
      </p:sp>
      <p:cxnSp>
        <p:nvCxnSpPr>
          <p:cNvPr id="21" name="Straight Connector 20">
            <a:extLst>
              <a:ext uri="{FF2B5EF4-FFF2-40B4-BE49-F238E27FC236}">
                <a16:creationId xmlns:a16="http://schemas.microsoft.com/office/drawing/2014/main" id="{A74D58F7-5A33-4DCF-9708-CE0A077829A6}"/>
              </a:ext>
            </a:extLst>
          </p:cNvPr>
          <p:cNvCxnSpPr>
            <a:cxnSpLocks/>
            <a:stCxn id="20" idx="0"/>
            <a:endCxn id="12" idx="2"/>
          </p:cNvCxnSpPr>
          <p:nvPr/>
        </p:nvCxnSpPr>
        <p:spPr>
          <a:xfrm flipH="1" flipV="1">
            <a:off x="10114501" y="4569438"/>
            <a:ext cx="493126" cy="479546"/>
          </a:xfrm>
          <a:prstGeom prst="line">
            <a:avLst/>
          </a:prstGeom>
          <a:ln>
            <a:solidFill>
              <a:srgbClr val="526681"/>
            </a:solidFill>
          </a:ln>
        </p:spPr>
        <p:style>
          <a:lnRef idx="1">
            <a:schemeClr val="accent1"/>
          </a:lnRef>
          <a:fillRef idx="0">
            <a:schemeClr val="accent1"/>
          </a:fillRef>
          <a:effectRef idx="0">
            <a:schemeClr val="accent1"/>
          </a:effectRef>
          <a:fontRef idx="minor">
            <a:schemeClr val="tx1"/>
          </a:fontRef>
        </p:style>
      </p:cxnSp>
      <p:sp>
        <p:nvSpPr>
          <p:cNvPr id="22" name="Bent Arrow 3">
            <a:extLst>
              <a:ext uri="{FF2B5EF4-FFF2-40B4-BE49-F238E27FC236}">
                <a16:creationId xmlns:a16="http://schemas.microsoft.com/office/drawing/2014/main" id="{1E7B3EDF-FA7D-433F-B400-29CE0B61E8A7}"/>
              </a:ext>
            </a:extLst>
          </p:cNvPr>
          <p:cNvSpPr/>
          <p:nvPr/>
        </p:nvSpPr>
        <p:spPr>
          <a:xfrm rot="10800000">
            <a:off x="10644225" y="3757159"/>
            <a:ext cx="1059299" cy="886485"/>
          </a:xfrm>
          <a:prstGeom prst="bentArrow">
            <a:avLst>
              <a:gd name="adj1" fmla="val 21597"/>
              <a:gd name="adj2" fmla="val 20020"/>
              <a:gd name="adj3" fmla="val 25000"/>
              <a:gd name="adj4" fmla="val 43750"/>
            </a:avLst>
          </a:prstGeom>
          <a:solidFill>
            <a:srgbClr val="7A8FAA"/>
          </a:solidFill>
          <a:ln>
            <a:solidFill>
              <a:srgbClr val="5C708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a:solidFill>
                <a:srgbClr val="0F56DC"/>
              </a:solidFill>
              <a:latin typeface="Myriad Web Pro"/>
            </a:endParaRPr>
          </a:p>
        </p:txBody>
      </p:sp>
      <p:grpSp>
        <p:nvGrpSpPr>
          <p:cNvPr id="23" name="Group 22">
            <a:extLst>
              <a:ext uri="{FF2B5EF4-FFF2-40B4-BE49-F238E27FC236}">
                <a16:creationId xmlns:a16="http://schemas.microsoft.com/office/drawing/2014/main" id="{1881EA47-52C5-4B67-9E54-9520729CBFB4}"/>
              </a:ext>
            </a:extLst>
          </p:cNvPr>
          <p:cNvGrpSpPr/>
          <p:nvPr/>
        </p:nvGrpSpPr>
        <p:grpSpPr>
          <a:xfrm>
            <a:off x="3136548" y="919963"/>
            <a:ext cx="5766821" cy="1668996"/>
            <a:chOff x="3136547" y="786151"/>
            <a:chExt cx="5766821" cy="1668996"/>
          </a:xfrm>
          <a:solidFill>
            <a:schemeClr val="bg2">
              <a:lumMod val="85000"/>
            </a:schemeClr>
          </a:solidFill>
        </p:grpSpPr>
        <p:sp>
          <p:nvSpPr>
            <p:cNvPr id="24" name="Right Arrow 6">
              <a:extLst>
                <a:ext uri="{FF2B5EF4-FFF2-40B4-BE49-F238E27FC236}">
                  <a16:creationId xmlns:a16="http://schemas.microsoft.com/office/drawing/2014/main" id="{BA711628-039D-436E-BDB7-94C98BE4CC6B}"/>
                </a:ext>
              </a:extLst>
            </p:cNvPr>
            <p:cNvSpPr/>
            <p:nvPr/>
          </p:nvSpPr>
          <p:spPr>
            <a:xfrm>
              <a:off x="3136547" y="786151"/>
              <a:ext cx="5766821" cy="1668996"/>
            </a:xfrm>
            <a:prstGeom prst="rightArrow">
              <a:avLst/>
            </a:prstGeom>
            <a:grpFill/>
            <a:ln>
              <a:solidFill>
                <a:srgbClr val="7A8F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a:solidFill>
                  <a:srgbClr val="FFC000"/>
                </a:solidFill>
                <a:latin typeface="Myriad Web Pro"/>
              </a:endParaRPr>
            </a:p>
          </p:txBody>
        </p:sp>
        <p:sp>
          <p:nvSpPr>
            <p:cNvPr id="25" name="TextBox 24">
              <a:extLst>
                <a:ext uri="{FF2B5EF4-FFF2-40B4-BE49-F238E27FC236}">
                  <a16:creationId xmlns:a16="http://schemas.microsoft.com/office/drawing/2014/main" id="{30D7746E-3289-422A-BC69-ED581F0A01E7}"/>
                </a:ext>
              </a:extLst>
            </p:cNvPr>
            <p:cNvSpPr txBox="1"/>
            <p:nvPr/>
          </p:nvSpPr>
          <p:spPr>
            <a:xfrm>
              <a:off x="3297010" y="1366114"/>
              <a:ext cx="4749710" cy="461665"/>
            </a:xfrm>
            <a:prstGeom prst="rect">
              <a:avLst/>
            </a:prstGeom>
            <a:grpFill/>
            <a:ln>
              <a:solidFill>
                <a:srgbClr val="7A8FAA"/>
              </a:solidFill>
            </a:ln>
          </p:spPr>
          <p:txBody>
            <a:bodyPr wrap="square" rtlCol="0">
              <a:spAutoFit/>
            </a:bodyPr>
            <a:lstStyle/>
            <a:p>
              <a:pPr algn="ctr" defTabSz="914377"/>
              <a:r>
                <a:rPr lang="en-US" sz="2400" b="1">
                  <a:solidFill>
                    <a:srgbClr val="C00000"/>
                  </a:solidFill>
                  <a:effectLst>
                    <a:outerShdw blurRad="38100" dist="38100" dir="2700000" algn="tl">
                      <a:srgbClr val="000000">
                        <a:alpha val="43137"/>
                      </a:srgbClr>
                    </a:outerShdw>
                  </a:effectLst>
                  <a:latin typeface="Calibri" panose="020F0502020204030204" pitchFamily="34" charset="0"/>
                </a:rPr>
                <a:t>Delivering actionable knowledge</a:t>
              </a:r>
            </a:p>
          </p:txBody>
        </p:sp>
      </p:grpSp>
      <p:grpSp>
        <p:nvGrpSpPr>
          <p:cNvPr id="26" name="Group 25">
            <a:extLst>
              <a:ext uri="{FF2B5EF4-FFF2-40B4-BE49-F238E27FC236}">
                <a16:creationId xmlns:a16="http://schemas.microsoft.com/office/drawing/2014/main" id="{3AC980A2-FDA7-445A-84D6-BF0F8596A131}"/>
              </a:ext>
            </a:extLst>
          </p:cNvPr>
          <p:cNvGrpSpPr/>
          <p:nvPr/>
        </p:nvGrpSpPr>
        <p:grpSpPr>
          <a:xfrm>
            <a:off x="3163532" y="4516948"/>
            <a:ext cx="5766821" cy="1668996"/>
            <a:chOff x="3163531" y="4383135"/>
            <a:chExt cx="5766821" cy="1668996"/>
          </a:xfrm>
          <a:solidFill>
            <a:schemeClr val="bg2">
              <a:lumMod val="85000"/>
            </a:schemeClr>
          </a:solidFill>
        </p:grpSpPr>
        <p:sp>
          <p:nvSpPr>
            <p:cNvPr id="27" name="Right Arrow 28">
              <a:extLst>
                <a:ext uri="{FF2B5EF4-FFF2-40B4-BE49-F238E27FC236}">
                  <a16:creationId xmlns:a16="http://schemas.microsoft.com/office/drawing/2014/main" id="{90E914F4-DFC7-4A84-B43A-D12B67C6C724}"/>
                </a:ext>
              </a:extLst>
            </p:cNvPr>
            <p:cNvSpPr/>
            <p:nvPr/>
          </p:nvSpPr>
          <p:spPr>
            <a:xfrm rot="10800000">
              <a:off x="3163531" y="4383135"/>
              <a:ext cx="5766821" cy="1668996"/>
            </a:xfrm>
            <a:prstGeom prst="rightArrow">
              <a:avLst/>
            </a:prstGeom>
            <a:grpFill/>
            <a:ln>
              <a:solidFill>
                <a:srgbClr val="7A8F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a:solidFill>
                  <a:srgbClr val="FFC000"/>
                </a:solidFill>
                <a:latin typeface="Myriad Web Pro"/>
              </a:endParaRPr>
            </a:p>
          </p:txBody>
        </p:sp>
        <p:sp>
          <p:nvSpPr>
            <p:cNvPr id="28" name="TextBox 27">
              <a:extLst>
                <a:ext uri="{FF2B5EF4-FFF2-40B4-BE49-F238E27FC236}">
                  <a16:creationId xmlns:a16="http://schemas.microsoft.com/office/drawing/2014/main" id="{5DA940D5-D536-4386-8F1E-5EC4493ED898}"/>
                </a:ext>
              </a:extLst>
            </p:cNvPr>
            <p:cNvSpPr txBox="1"/>
            <p:nvPr/>
          </p:nvSpPr>
          <p:spPr>
            <a:xfrm>
              <a:off x="3986832" y="4986800"/>
              <a:ext cx="4749710" cy="461665"/>
            </a:xfrm>
            <a:prstGeom prst="rect">
              <a:avLst/>
            </a:prstGeom>
            <a:grpFill/>
            <a:ln>
              <a:solidFill>
                <a:srgbClr val="7A8FAA"/>
              </a:solidFill>
            </a:ln>
          </p:spPr>
          <p:txBody>
            <a:bodyPr wrap="square" rtlCol="0">
              <a:spAutoFit/>
            </a:bodyPr>
            <a:lstStyle/>
            <a:p>
              <a:pPr algn="ctr" defTabSz="914377"/>
              <a:r>
                <a:rPr lang="en-US" sz="2400" b="1">
                  <a:solidFill>
                    <a:srgbClr val="C00000"/>
                  </a:solidFill>
                  <a:effectLst>
                    <a:outerShdw blurRad="38100" dist="38100" dir="2700000" algn="tl">
                      <a:srgbClr val="000000">
                        <a:alpha val="43137"/>
                      </a:srgbClr>
                    </a:outerShdw>
                  </a:effectLst>
                  <a:latin typeface="Calibri" panose="020F0502020204030204" pitchFamily="34" charset="0"/>
                </a:rPr>
                <a:t>Analyzing data to advance evidence  </a:t>
              </a:r>
            </a:p>
          </p:txBody>
        </p:sp>
      </p:grpSp>
      <p:sp>
        <p:nvSpPr>
          <p:cNvPr id="29" name="TextBox 28">
            <a:extLst>
              <a:ext uri="{FF2B5EF4-FFF2-40B4-BE49-F238E27FC236}">
                <a16:creationId xmlns:a16="http://schemas.microsoft.com/office/drawing/2014/main" id="{0546DD7B-AD79-457A-B1DF-CCAA14FA07ED}"/>
              </a:ext>
            </a:extLst>
          </p:cNvPr>
          <p:cNvSpPr txBox="1"/>
          <p:nvPr/>
        </p:nvSpPr>
        <p:spPr>
          <a:xfrm>
            <a:off x="358989" y="1014510"/>
            <a:ext cx="2555663" cy="1477328"/>
          </a:xfrm>
          <a:prstGeom prst="rect">
            <a:avLst/>
          </a:prstGeom>
          <a:noFill/>
          <a:ln>
            <a:solidFill>
              <a:srgbClr val="526681"/>
            </a:solidFill>
          </a:ln>
        </p:spPr>
        <p:txBody>
          <a:bodyPr wrap="square" rtlCol="0">
            <a:spAutoFit/>
          </a:bodyPr>
          <a:lstStyle/>
          <a:p>
            <a:pPr defTabSz="914377"/>
            <a:r>
              <a:rPr lang="en-US" dirty="0">
                <a:solidFill>
                  <a:srgbClr val="000000"/>
                </a:solidFill>
                <a:latin typeface="Calibri" panose="020F0502020204030204" pitchFamily="34" charset="0"/>
              </a:rPr>
              <a:t>Guidelines</a:t>
            </a:r>
          </a:p>
          <a:p>
            <a:pPr defTabSz="914377"/>
            <a:r>
              <a:rPr lang="en-US" dirty="0">
                <a:solidFill>
                  <a:srgbClr val="000000"/>
                </a:solidFill>
                <a:latin typeface="Calibri" panose="020F0502020204030204" pitchFamily="34" charset="0"/>
              </a:rPr>
              <a:t>Recommendations</a:t>
            </a:r>
          </a:p>
          <a:p>
            <a:pPr defTabSz="914377"/>
            <a:r>
              <a:rPr lang="en-US" dirty="0">
                <a:solidFill>
                  <a:srgbClr val="000000"/>
                </a:solidFill>
                <a:latin typeface="Calibri" panose="020F0502020204030204" pitchFamily="34" charset="0"/>
              </a:rPr>
              <a:t>Guidance</a:t>
            </a:r>
          </a:p>
          <a:p>
            <a:pPr defTabSz="914377"/>
            <a:r>
              <a:rPr lang="en-US" dirty="0">
                <a:solidFill>
                  <a:srgbClr val="000000"/>
                </a:solidFill>
                <a:latin typeface="Calibri" panose="020F0502020204030204" pitchFamily="34" charset="0"/>
              </a:rPr>
              <a:t>Public Health Policies or </a:t>
            </a:r>
          </a:p>
          <a:p>
            <a:pPr defTabSz="914377"/>
            <a:r>
              <a:rPr lang="en-US" dirty="0">
                <a:solidFill>
                  <a:srgbClr val="000000"/>
                </a:solidFill>
                <a:latin typeface="Calibri" panose="020F0502020204030204" pitchFamily="34" charset="0"/>
              </a:rPr>
              <a:t>    Mandates</a:t>
            </a:r>
          </a:p>
        </p:txBody>
      </p:sp>
      <p:sp>
        <p:nvSpPr>
          <p:cNvPr id="30" name="TextBox 29">
            <a:extLst>
              <a:ext uri="{FF2B5EF4-FFF2-40B4-BE49-F238E27FC236}">
                <a16:creationId xmlns:a16="http://schemas.microsoft.com/office/drawing/2014/main" id="{516F7ECB-E81B-4A7C-8E66-843B3F361EBA}"/>
              </a:ext>
            </a:extLst>
          </p:cNvPr>
          <p:cNvSpPr txBox="1"/>
          <p:nvPr/>
        </p:nvSpPr>
        <p:spPr>
          <a:xfrm>
            <a:off x="186330" y="2974917"/>
            <a:ext cx="1766881" cy="1200329"/>
          </a:xfrm>
          <a:prstGeom prst="rect">
            <a:avLst/>
          </a:prstGeom>
          <a:noFill/>
          <a:ln>
            <a:noFill/>
          </a:ln>
        </p:spPr>
        <p:txBody>
          <a:bodyPr wrap="square" rtlCol="0" anchor="ctr">
            <a:spAutoFit/>
          </a:bodyPr>
          <a:lstStyle/>
          <a:p>
            <a:pPr defTabSz="914377"/>
            <a:r>
              <a:rPr lang="en-US" sz="2400" b="1" dirty="0">
                <a:solidFill>
                  <a:srgbClr val="C00000"/>
                </a:solidFill>
                <a:effectLst>
                  <a:outerShdw blurRad="38100" dist="38100" dir="2700000" algn="tl">
                    <a:srgbClr val="000000">
                      <a:alpha val="43137"/>
                    </a:srgbClr>
                  </a:outerShdw>
                </a:effectLst>
                <a:latin typeface="Calibri" panose="020F0502020204030204" pitchFamily="34" charset="0"/>
              </a:rPr>
              <a:t>UPDATING</a:t>
            </a:r>
          </a:p>
          <a:p>
            <a:pPr defTabSz="914377"/>
            <a:r>
              <a:rPr lang="en-US" sz="2400" b="1" dirty="0">
                <a:solidFill>
                  <a:srgbClr val="C00000"/>
                </a:solidFill>
                <a:effectLst>
                  <a:outerShdw blurRad="38100" dist="38100" dir="2700000" algn="tl">
                    <a:srgbClr val="000000">
                      <a:alpha val="43137"/>
                    </a:srgbClr>
                  </a:outerShdw>
                </a:effectLst>
                <a:latin typeface="Calibri" panose="020F0502020204030204" pitchFamily="34" charset="0"/>
              </a:rPr>
              <a:t>SCIENTIFIC</a:t>
            </a:r>
          </a:p>
          <a:p>
            <a:pPr defTabSz="914377"/>
            <a:r>
              <a:rPr lang="en-US" sz="2400" b="1" dirty="0">
                <a:solidFill>
                  <a:srgbClr val="C00000"/>
                </a:solidFill>
                <a:effectLst>
                  <a:outerShdw blurRad="38100" dist="38100" dir="2700000" algn="tl">
                    <a:srgbClr val="000000">
                      <a:alpha val="43137"/>
                    </a:srgbClr>
                  </a:outerShdw>
                </a:effectLst>
                <a:latin typeface="Calibri" panose="020F0502020204030204" pitchFamily="34" charset="0"/>
              </a:rPr>
              <a:t>EVIDENCE</a:t>
            </a:r>
          </a:p>
        </p:txBody>
      </p:sp>
      <p:sp>
        <p:nvSpPr>
          <p:cNvPr id="32" name="Rectangle 31">
            <a:extLst>
              <a:ext uri="{FF2B5EF4-FFF2-40B4-BE49-F238E27FC236}">
                <a16:creationId xmlns:a16="http://schemas.microsoft.com/office/drawing/2014/main" id="{4735BBD2-6FEC-4BFA-8DBC-6AB981B18770}"/>
              </a:ext>
            </a:extLst>
          </p:cNvPr>
          <p:cNvSpPr/>
          <p:nvPr/>
        </p:nvSpPr>
        <p:spPr>
          <a:xfrm>
            <a:off x="9120997" y="973190"/>
            <a:ext cx="2983196" cy="5724644"/>
          </a:xfrm>
          <a:prstGeom prst="rect">
            <a:avLst/>
          </a:prstGeom>
          <a:noFill/>
          <a:ln>
            <a:solidFill>
              <a:srgbClr val="7A8F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33" name="Rectangle 32">
            <a:extLst>
              <a:ext uri="{FF2B5EF4-FFF2-40B4-BE49-F238E27FC236}">
                <a16:creationId xmlns:a16="http://schemas.microsoft.com/office/drawing/2014/main" id="{03A79A6C-48AA-4D7B-A9EC-E281D48C1534}"/>
              </a:ext>
            </a:extLst>
          </p:cNvPr>
          <p:cNvSpPr/>
          <p:nvPr/>
        </p:nvSpPr>
        <p:spPr>
          <a:xfrm>
            <a:off x="257069" y="914402"/>
            <a:ext cx="2787944" cy="5783432"/>
          </a:xfrm>
          <a:prstGeom prst="rect">
            <a:avLst/>
          </a:prstGeom>
          <a:noFill/>
          <a:ln>
            <a:solidFill>
              <a:srgbClr val="7A8F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grpSp>
        <p:nvGrpSpPr>
          <p:cNvPr id="34" name="Group 33">
            <a:extLst>
              <a:ext uri="{FF2B5EF4-FFF2-40B4-BE49-F238E27FC236}">
                <a16:creationId xmlns:a16="http://schemas.microsoft.com/office/drawing/2014/main" id="{5C51F93A-A2A5-4566-AF1C-96CB1C7688B7}"/>
              </a:ext>
            </a:extLst>
          </p:cNvPr>
          <p:cNvGrpSpPr/>
          <p:nvPr/>
        </p:nvGrpSpPr>
        <p:grpSpPr>
          <a:xfrm>
            <a:off x="3657774" y="3168828"/>
            <a:ext cx="4987572" cy="920291"/>
            <a:chOff x="3775830" y="3147363"/>
            <a:chExt cx="4987572" cy="920291"/>
          </a:xfrm>
        </p:grpSpPr>
        <p:pic>
          <p:nvPicPr>
            <p:cNvPr id="35" name="Picture 34">
              <a:extLst>
                <a:ext uri="{FF2B5EF4-FFF2-40B4-BE49-F238E27FC236}">
                  <a16:creationId xmlns:a16="http://schemas.microsoft.com/office/drawing/2014/main" id="{50CB9714-87AD-47DD-90E0-BBB5FF4E215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775830" y="3147363"/>
              <a:ext cx="920291" cy="920291"/>
            </a:xfrm>
            <a:prstGeom prst="rect">
              <a:avLst/>
            </a:prstGeom>
          </p:spPr>
        </p:pic>
        <p:sp>
          <p:nvSpPr>
            <p:cNvPr id="36" name="TextBox 35">
              <a:extLst>
                <a:ext uri="{FF2B5EF4-FFF2-40B4-BE49-F238E27FC236}">
                  <a16:creationId xmlns:a16="http://schemas.microsoft.com/office/drawing/2014/main" id="{C8299EA8-9ADF-46A5-A4AF-9FCB7116033F}"/>
                </a:ext>
              </a:extLst>
            </p:cNvPr>
            <p:cNvSpPr txBox="1"/>
            <p:nvPr/>
          </p:nvSpPr>
          <p:spPr>
            <a:xfrm>
              <a:off x="4615543" y="3261984"/>
              <a:ext cx="4147859" cy="707886"/>
            </a:xfrm>
            <a:prstGeom prst="rect">
              <a:avLst/>
            </a:prstGeom>
            <a:noFill/>
          </p:spPr>
          <p:txBody>
            <a:bodyPr wrap="square" rtlCol="0">
              <a:spAutoFit/>
            </a:bodyPr>
            <a:lstStyle/>
            <a:p>
              <a:r>
                <a:rPr lang="en-US" sz="2000" b="1">
                  <a:solidFill>
                    <a:srgbClr val="526681"/>
                  </a:solidFill>
                </a:rPr>
                <a:t>Fast Healthcare Interoperability Resources (FHIR)</a:t>
              </a:r>
            </a:p>
          </p:txBody>
        </p:sp>
      </p:grpSp>
    </p:spTree>
    <p:extLst>
      <p:ext uri="{BB962C8B-B14F-4D97-AF65-F5344CB8AC3E}">
        <p14:creationId xmlns:p14="http://schemas.microsoft.com/office/powerpoint/2010/main" val="42606151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750" fill="hold"/>
                                        <p:tgtEl>
                                          <p:spTgt spid="23"/>
                                        </p:tgtEl>
                                        <p:attrNameLst>
                                          <p:attrName>ppt_x</p:attrName>
                                        </p:attrNameLst>
                                      </p:cBhvr>
                                      <p:tavLst>
                                        <p:tav tm="0">
                                          <p:val>
                                            <p:strVal val="0-#ppt_w/2"/>
                                          </p:val>
                                        </p:tav>
                                        <p:tav tm="100000">
                                          <p:val>
                                            <p:strVal val="#ppt_x"/>
                                          </p:val>
                                        </p:tav>
                                      </p:tavLst>
                                    </p:anim>
                                    <p:anim calcmode="lin" valueType="num">
                                      <p:cBhvr additive="base">
                                        <p:cTn id="8" dur="750" fill="hold"/>
                                        <p:tgtEl>
                                          <p:spTgt spid="2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fade">
                                      <p:cBhvr>
                                        <p:cTn id="19" dur="500"/>
                                        <p:tgtEl>
                                          <p:spTgt spid="22"/>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ntr" presetSubtype="2" fill="hold" nodeType="clickEffect">
                                  <p:stCondLst>
                                    <p:cond delay="0"/>
                                  </p:stCondLst>
                                  <p:childTnLst>
                                    <p:set>
                                      <p:cBhvr>
                                        <p:cTn id="23" dur="1" fill="hold">
                                          <p:stCondLst>
                                            <p:cond delay="0"/>
                                          </p:stCondLst>
                                        </p:cTn>
                                        <p:tgtEl>
                                          <p:spTgt spid="26"/>
                                        </p:tgtEl>
                                        <p:attrNameLst>
                                          <p:attrName>style.visibility</p:attrName>
                                        </p:attrNameLst>
                                      </p:cBhvr>
                                      <p:to>
                                        <p:strVal val="visible"/>
                                      </p:to>
                                    </p:set>
                                    <p:anim calcmode="lin" valueType="num">
                                      <p:cBhvr additive="base">
                                        <p:cTn id="24" dur="750" fill="hold"/>
                                        <p:tgtEl>
                                          <p:spTgt spid="26"/>
                                        </p:tgtEl>
                                        <p:attrNameLst>
                                          <p:attrName>ppt_x</p:attrName>
                                        </p:attrNameLst>
                                      </p:cBhvr>
                                      <p:tavLst>
                                        <p:tav tm="0">
                                          <p:val>
                                            <p:strVal val="1+#ppt_w/2"/>
                                          </p:val>
                                        </p:tav>
                                        <p:tav tm="100000">
                                          <p:val>
                                            <p:strVal val="#ppt_x"/>
                                          </p:val>
                                        </p:tav>
                                      </p:tavLst>
                                    </p:anim>
                                    <p:anim calcmode="lin" valueType="num">
                                      <p:cBhvr additive="base">
                                        <p:cTn id="25" dur="750" fill="hold"/>
                                        <p:tgtEl>
                                          <p:spTgt spid="26"/>
                                        </p:tgtEl>
                                        <p:attrNameLst>
                                          <p:attrName>ppt_y</p:attrName>
                                        </p:attrNameLst>
                                      </p:cBhvr>
                                      <p:tavLst>
                                        <p:tav tm="0">
                                          <p:val>
                                            <p:strVal val="#ppt_y"/>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30"/>
                                        </p:tgtEl>
                                        <p:attrNameLst>
                                          <p:attrName>style.visibility</p:attrName>
                                        </p:attrNameLst>
                                      </p:cBhvr>
                                      <p:to>
                                        <p:strVal val="visible"/>
                                      </p:to>
                                    </p:set>
                                    <p:animEffect transition="in" filter="fade">
                                      <p:cBhvr>
                                        <p:cTn id="30" dur="500"/>
                                        <p:tgtEl>
                                          <p:spTgt spid="30"/>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5"/>
                                        </p:tgtEl>
                                        <p:attrNameLst>
                                          <p:attrName>style.visibility</p:attrName>
                                        </p:attrNameLst>
                                      </p:cBhvr>
                                      <p:to>
                                        <p:strVal val="visible"/>
                                      </p:to>
                                    </p:set>
                                    <p:animEffect transition="in" filter="fade">
                                      <p:cBhvr>
                                        <p:cTn id="33" dur="500"/>
                                        <p:tgtEl>
                                          <p:spTgt spid="5"/>
                                        </p:tgtEl>
                                      </p:cBhvr>
                                    </p:animEffect>
                                  </p:childTnLst>
                                </p:cTn>
                              </p:par>
                            </p:childTnLst>
                          </p:cTn>
                        </p:par>
                      </p:childTnLst>
                    </p:cTn>
                  </p:par>
                  <p:par>
                    <p:cTn id="34" fill="hold">
                      <p:stCondLst>
                        <p:cond delay="indefinite"/>
                      </p:stCondLst>
                      <p:childTnLst>
                        <p:par>
                          <p:cTn id="35" fill="hold">
                            <p:stCondLst>
                              <p:cond delay="0"/>
                            </p:stCondLst>
                            <p:childTnLst>
                              <p:par>
                                <p:cTn id="36" presetID="1" presetClass="entr" presetSubtype="0" fill="hold" nodeType="clickEffect">
                                  <p:stCondLst>
                                    <p:cond delay="0"/>
                                  </p:stCondLst>
                                  <p:childTnLst>
                                    <p:set>
                                      <p:cBhvr>
                                        <p:cTn id="37" dur="1" fill="hold">
                                          <p:stCondLst>
                                            <p:cond delay="0"/>
                                          </p:stCondLst>
                                        </p:cTn>
                                        <p:tgtEl>
                                          <p:spTgt spid="34"/>
                                        </p:tgtEl>
                                        <p:attrNameLst>
                                          <p:attrName>style.visibility</p:attrName>
                                        </p:attrNameLst>
                                      </p:cBhvr>
                                      <p:to>
                                        <p:strVal val="visible"/>
                                      </p:to>
                                    </p:set>
                                  </p:childTnLst>
                                </p:cTn>
                              </p:par>
                              <p:par>
                                <p:cTn id="38" presetID="10" presetClass="entr" presetSubtype="0" fill="hold" grpId="0" nodeType="withEffect">
                                  <p:stCondLst>
                                    <p:cond delay="0"/>
                                  </p:stCondLst>
                                  <p:childTnLst>
                                    <p:set>
                                      <p:cBhvr>
                                        <p:cTn id="39" dur="1" fill="hold">
                                          <p:stCondLst>
                                            <p:cond delay="0"/>
                                          </p:stCondLst>
                                        </p:cTn>
                                        <p:tgtEl>
                                          <p:spTgt spid="32"/>
                                        </p:tgtEl>
                                        <p:attrNameLst>
                                          <p:attrName>style.visibility</p:attrName>
                                        </p:attrNameLst>
                                      </p:cBhvr>
                                      <p:to>
                                        <p:strVal val="visible"/>
                                      </p:to>
                                    </p:set>
                                    <p:animEffect transition="in" filter="fade">
                                      <p:cBhvr>
                                        <p:cTn id="40" dur="500"/>
                                        <p:tgtEl>
                                          <p:spTgt spid="32"/>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33"/>
                                        </p:tgtEl>
                                        <p:attrNameLst>
                                          <p:attrName>style.visibility</p:attrName>
                                        </p:attrNameLst>
                                      </p:cBhvr>
                                      <p:to>
                                        <p:strVal val="visible"/>
                                      </p:to>
                                    </p:set>
                                    <p:animEffect transition="in" filter="fade">
                                      <p:cBhvr>
                                        <p:cTn id="43"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p:bldP spid="22" grpId="0" animBg="1"/>
      <p:bldP spid="30" grpId="0"/>
      <p:bldP spid="32" grpId="0" animBg="1"/>
      <p:bldP spid="33" grpId="0"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NCEH_ATSDR_combined">
  <a:themeElements>
    <a:clrScheme name="Custom 2">
      <a:dk1>
        <a:srgbClr val="0F56DC"/>
      </a:dk1>
      <a:lt1>
        <a:srgbClr val="FFC000"/>
      </a:lt1>
      <a:dk2>
        <a:srgbClr val="FFFFFF"/>
      </a:dk2>
      <a:lt2>
        <a:srgbClr val="FFFFFF"/>
      </a:lt2>
      <a:accent1>
        <a:srgbClr val="4983F2"/>
      </a:accent1>
      <a:accent2>
        <a:srgbClr val="007D57"/>
      </a:accent2>
      <a:accent3>
        <a:srgbClr val="9A3B26"/>
      </a:accent3>
      <a:accent4>
        <a:srgbClr val="7F7F7F"/>
      </a:accent4>
      <a:accent5>
        <a:srgbClr val="0F56DC"/>
      </a:accent5>
      <a:accent6>
        <a:srgbClr val="002060"/>
      </a:accent6>
      <a:hlink>
        <a:srgbClr val="0F56DC"/>
      </a:hlink>
      <a:folHlink>
        <a:srgbClr val="3077FF"/>
      </a:folHlink>
    </a:clrScheme>
    <a:fontScheme name="CDC Myriad Web Pro">
      <a:majorFont>
        <a:latin typeface="Myriad Web Pro"/>
        <a:ea typeface=""/>
        <a:cs typeface=""/>
      </a:majorFont>
      <a:minorFont>
        <a:latin typeface="Myriad Web Pro"/>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a:defRPr dirty="0" smtClean="0">
            <a:solidFill>
              <a:srgbClr val="000000"/>
            </a:solidFill>
            <a:latin typeface="Calibri" panose="020F0502020204030204" pitchFamily="34" charset="0"/>
          </a:defRPr>
        </a:defPPr>
      </a:lstStyle>
    </a:txDef>
  </a:objectDefaults>
  <a:extraClrSchemeLst/>
</a:theme>
</file>

<file path=ppt/theme/theme3.xml><?xml version="1.0" encoding="utf-8"?>
<a:theme xmlns:a="http://schemas.openxmlformats.org/drawingml/2006/main" name="Apervita Template 2019">
  <a:themeElements>
    <a:clrScheme name="Apervita 2019 ">
      <a:dk1>
        <a:srgbClr val="000000"/>
      </a:dk1>
      <a:lt1>
        <a:srgbClr val="FFFFFF"/>
      </a:lt1>
      <a:dk2>
        <a:srgbClr val="333333"/>
      </a:dk2>
      <a:lt2>
        <a:srgbClr val="E2E2E2"/>
      </a:lt2>
      <a:accent1>
        <a:srgbClr val="03A8E1"/>
      </a:accent1>
      <a:accent2>
        <a:srgbClr val="ECB679"/>
      </a:accent2>
      <a:accent3>
        <a:srgbClr val="B1B1B1"/>
      </a:accent3>
      <a:accent4>
        <a:srgbClr val="D76D57"/>
      </a:accent4>
      <a:accent5>
        <a:srgbClr val="0065A5"/>
      </a:accent5>
      <a:accent6>
        <a:srgbClr val="63BE71"/>
      </a:accent6>
      <a:hlink>
        <a:srgbClr val="03A8E1"/>
      </a:hlink>
      <a:folHlink>
        <a:srgbClr val="7470B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20190611-05-Corp-PPT-Template-Unrestricted-v6" id="{D8C53887-E377-3541-B0BB-02514B10B661}" vid="{180825F9-8AE6-2F45-A50E-5C1EE4E59128}"/>
    </a:ext>
  </a:extLst>
</a:theme>
</file>

<file path=ppt/theme/theme4.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_ip_UnifiedCompliancePolicyProperties xmlns="http://schemas.microsoft.com/sharepoint/v3" xsi:nil="true"/>
    <SharedWithUsers xmlns="83c27556-a946-441b-8e49-22dc5d76f230">
      <UserInfo>
        <DisplayName>Brian Alper MD</DisplayName>
        <AccountId>12038</AccountId>
        <AccountType/>
      </UserInfo>
      <UserInfo>
        <DisplayName>Michaels, Maria (CDC/DDPHSS/CSELS/OD)</DisplayName>
        <AccountId>11304</AccountId>
        <AccountType/>
      </UserInfo>
      <UserInfo>
        <DisplayName>Ben Hamlin</DisplayName>
        <AccountId>45</AccountId>
        <AccountType/>
      </UserInfo>
      <UserInfo>
        <DisplayName>Bryn Rhodes</DisplayName>
        <AccountId>3767</AccountId>
        <AccountType/>
      </UserInfo>
      <UserInfo>
        <DisplayName>Kostka, Kristin</DisplayName>
        <AccountId>11903</AccountId>
        <AccountType/>
      </UserInfo>
      <UserInfo>
        <DisplayName>Taylor Musser</DisplayName>
        <AccountId>3227</AccountId>
        <AccountType/>
      </UserInfo>
      <UserInfo>
        <DisplayName>Tina Coffron</DisplayName>
        <AccountId>664</AccountId>
        <AccountType/>
      </UserInfo>
    </SharedWithUser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7EA0B6AE90586B498E372650283B599F" ma:contentTypeVersion="15" ma:contentTypeDescription="Create a new document." ma:contentTypeScope="" ma:versionID="f994907f89457e6807e9108f5de8ac44">
  <xsd:schema xmlns:xsd="http://www.w3.org/2001/XMLSchema" xmlns:xs="http://www.w3.org/2001/XMLSchema" xmlns:p="http://schemas.microsoft.com/office/2006/metadata/properties" xmlns:ns1="http://schemas.microsoft.com/sharepoint/v3" xmlns:ns3="31912ff1-91bb-455a-93f4-4eefbe4b45dc" xmlns:ns4="83c27556-a946-441b-8e49-22dc5d76f230" targetNamespace="http://schemas.microsoft.com/office/2006/metadata/properties" ma:root="true" ma:fieldsID="f56c649683f97d5b7a7f7a632df42b95" ns1:_="" ns3:_="" ns4:_="">
    <xsd:import namespace="http://schemas.microsoft.com/sharepoint/v3"/>
    <xsd:import namespace="31912ff1-91bb-455a-93f4-4eefbe4b45dc"/>
    <xsd:import namespace="83c27556-a946-441b-8e49-22dc5d76f230"/>
    <xsd:element name="properties">
      <xsd:complexType>
        <xsd:sequence>
          <xsd:element name="documentManagement">
            <xsd:complexType>
              <xsd:all>
                <xsd:element ref="ns3:MediaServiceMetadata" minOccurs="0"/>
                <xsd:element ref="ns3:MediaServiceFastMetadata" minOccurs="0"/>
                <xsd:element ref="ns3:MediaServiceAutoTags" minOccurs="0"/>
                <xsd:element ref="ns3:MediaServiceOCR" minOccurs="0"/>
                <xsd:element ref="ns3:MediaServiceDateTaken" minOccurs="0"/>
                <xsd:element ref="ns3:MediaServiceLocation" minOccurs="0"/>
                <xsd:element ref="ns1:_ip_UnifiedCompliancePolicyProperties" minOccurs="0"/>
                <xsd:element ref="ns1:_ip_UnifiedCompliancePolicyUIAction" minOccurs="0"/>
                <xsd:element ref="ns4:SharedWithUsers" minOccurs="0"/>
                <xsd:element ref="ns4:SharedWithDetails" minOccurs="0"/>
                <xsd:element ref="ns4:SharingHintHash" minOccurs="0"/>
                <xsd:element ref="ns3:MediaServiceGenerationTime" minOccurs="0"/>
                <xsd:element ref="ns3:MediaServiceEventHashCode"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14" nillable="true" ma:displayName="Unified Compliance Policy Properties" ma:hidden="true" ma:internalName="_ip_UnifiedCompliancePolicyProperties">
      <xsd:simpleType>
        <xsd:restriction base="dms:Note"/>
      </xsd:simpleType>
    </xsd:element>
    <xsd:element name="_ip_UnifiedCompliancePolicyUIAction" ma:index="15"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31912ff1-91bb-455a-93f4-4eefbe4b45dc"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Location" ma:index="13" nillable="true" ma:displayName="Location" ma:internalName="MediaServiceLocation" ma:readOnly="true">
      <xsd:simpleType>
        <xsd:restriction base="dms:Text"/>
      </xsd:simpleType>
    </xsd:element>
    <xsd:element name="MediaServiceGenerationTime" ma:index="19" nillable="true" ma:displayName="MediaServiceGenerationTime" ma:hidden="true" ma:internalName="MediaServiceGenerationTime" ma:readOnly="true">
      <xsd:simpleType>
        <xsd:restriction base="dms:Text"/>
      </xsd:simpleType>
    </xsd:element>
    <xsd:element name="MediaServiceEventHashCode" ma:index="20" nillable="true" ma:displayName="MediaServiceEventHashCode" ma:hidden="true" ma:internalName="MediaServiceEventHashCode"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83c27556-a946-441b-8e49-22dc5d76f230"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element name="SharingHintHash" ma:index="18"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E732048C-142D-47FE-B2A6-46F485BF76D9}">
  <ds:schemaRefs>
    <ds:schemaRef ds:uri="http://schemas.microsoft.com/sharepoint/v3/contenttype/forms"/>
  </ds:schemaRefs>
</ds:datastoreItem>
</file>

<file path=customXml/itemProps2.xml><?xml version="1.0" encoding="utf-8"?>
<ds:datastoreItem xmlns:ds="http://schemas.openxmlformats.org/officeDocument/2006/customXml" ds:itemID="{4B655C4A-93DE-44FD-8963-34C856AA399F}">
  <ds:schemaRefs>
    <ds:schemaRef ds:uri="http://schemas.microsoft.com/office/2006/documentManagement/types"/>
    <ds:schemaRef ds:uri="http://schemas.microsoft.com/sharepoint/v3"/>
    <ds:schemaRef ds:uri="31912ff1-91bb-455a-93f4-4eefbe4b45dc"/>
    <ds:schemaRef ds:uri="http://schemas.microsoft.com/office/infopath/2007/PartnerControls"/>
    <ds:schemaRef ds:uri="http://purl.org/dc/elements/1.1/"/>
    <ds:schemaRef ds:uri="83c27556-a946-441b-8e49-22dc5d76f230"/>
    <ds:schemaRef ds:uri="http://purl.org/dc/dcmitype/"/>
    <ds:schemaRef ds:uri="http://schemas.microsoft.com/office/2006/metadata/properties"/>
    <ds:schemaRef ds:uri="http://schemas.openxmlformats.org/package/2006/metadata/core-properties"/>
    <ds:schemaRef ds:uri="http://www.w3.org/XML/1998/namespace"/>
    <ds:schemaRef ds:uri="http://purl.org/dc/terms/"/>
  </ds:schemaRefs>
</ds:datastoreItem>
</file>

<file path=customXml/itemProps3.xml><?xml version="1.0" encoding="utf-8"?>
<ds:datastoreItem xmlns:ds="http://schemas.openxmlformats.org/officeDocument/2006/customXml" ds:itemID="{B54A0704-DDB7-4C99-ADB4-FE1DBF96A0B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31912ff1-91bb-455a-93f4-4eefbe4b45dc"/>
    <ds:schemaRef ds:uri="83c27556-a946-441b-8e49-22dc5d76f230"/>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321</TotalTime>
  <Words>969</Words>
  <Application>Microsoft Macintosh PowerPoint</Application>
  <PresentationFormat>Widescreen</PresentationFormat>
  <Paragraphs>199</Paragraphs>
  <Slides>12</Slides>
  <Notes>8</Notes>
  <HiddenSlides>0</HiddenSlides>
  <MMClips>0</MMClips>
  <ScaleCrop>false</ScaleCrop>
  <HeadingPairs>
    <vt:vector size="6" baseType="variant">
      <vt:variant>
        <vt:lpstr>Fonts Used</vt:lpstr>
      </vt:variant>
      <vt:variant>
        <vt:i4>14</vt:i4>
      </vt:variant>
      <vt:variant>
        <vt:lpstr>Theme</vt:lpstr>
      </vt:variant>
      <vt:variant>
        <vt:i4>4</vt:i4>
      </vt:variant>
      <vt:variant>
        <vt:lpstr>Slide Titles</vt:lpstr>
      </vt:variant>
      <vt:variant>
        <vt:i4>12</vt:i4>
      </vt:variant>
    </vt:vector>
  </HeadingPairs>
  <TitlesOfParts>
    <vt:vector size="30" baseType="lpstr">
      <vt:lpstr>Arial</vt:lpstr>
      <vt:lpstr>Calibri</vt:lpstr>
      <vt:lpstr>Calibri Light</vt:lpstr>
      <vt:lpstr>Corbel</vt:lpstr>
      <vt:lpstr>Courier New</vt:lpstr>
      <vt:lpstr>Helvetica Neue</vt:lpstr>
      <vt:lpstr>Libre Franklin</vt:lpstr>
      <vt:lpstr>Libre Franklin Light</vt:lpstr>
      <vt:lpstr>Libre Franklin SemiBold</vt:lpstr>
      <vt:lpstr>Myriad Web Pro</vt:lpstr>
      <vt:lpstr>Raleway</vt:lpstr>
      <vt:lpstr>System Font Regular</vt:lpstr>
      <vt:lpstr>Trebuchet MS</vt:lpstr>
      <vt:lpstr>Wingdings</vt:lpstr>
      <vt:lpstr>Office Theme</vt:lpstr>
      <vt:lpstr>NCEH_ATSDR_combined</vt:lpstr>
      <vt:lpstr>Apervita Template 2019</vt:lpstr>
      <vt:lpstr>Custom Design</vt:lpstr>
      <vt:lpstr>Track 2: Computable Guidelines in the 21st Century    Evidence-Based Knowledge Assets and Digital Quality</vt:lpstr>
      <vt:lpstr>What are Computable Guidelines, and Why Do We Need Them?</vt:lpstr>
      <vt:lpstr>Today’s Guideline Development and Implementation</vt:lpstr>
      <vt:lpstr>Multi-stakeholder CDC Kaizen Event</vt:lpstr>
      <vt:lpstr>Participating Stakeholder Groups</vt:lpstr>
      <vt:lpstr>Adapting Clinical Guidelines for the Digital Age</vt:lpstr>
      <vt:lpstr>Levels of Knowledge Representation with Examples</vt:lpstr>
      <vt:lpstr>Redesigning Guideline Development and Implementation</vt:lpstr>
      <vt:lpstr>The Data Lifecycle and the Public’s Health</vt:lpstr>
      <vt:lpstr>PowerPoint Presentation</vt:lpstr>
      <vt:lpstr>The Learning Health System</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Track 2: Computable Guidelines in the 21st Century    Evidence-Based Knowledge Assets and Digital Quality</dc:title>
  <dc:creator>Michaels, Maria (CDC/DDPHSS/CSELS/OD)</dc:creator>
  <cp:lastModifiedBy>Jerry Osheroff</cp:lastModifiedBy>
  <cp:revision>37</cp:revision>
  <dcterms:created xsi:type="dcterms:W3CDTF">2020-07-10T12:57:08Z</dcterms:created>
  <dcterms:modified xsi:type="dcterms:W3CDTF">2020-07-22T19:44:29Z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0x0101007EA0B6AE90586B498E372650283B599F</vt:lpwstr>
  </property>
</Properties>
</file>