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71" r:id="rId2"/>
    <p:sldId id="274" r:id="rId3"/>
    <p:sldId id="270" r:id="rId4"/>
    <p:sldId id="273" r:id="rId5"/>
    <p:sldId id="272"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62F8FB-3278-40C8-AAD3-9C1DDBA51332}" v="46" dt="2020-07-14T13:12:56.8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395" autoAdjust="0"/>
    <p:restoredTop sz="76735" autoAdjust="0"/>
  </p:normalViewPr>
  <p:slideViewPr>
    <p:cSldViewPr snapToGrid="0" snapToObjects="1">
      <p:cViewPr varScale="1">
        <p:scale>
          <a:sx n="97" d="100"/>
          <a:sy n="97" d="100"/>
        </p:scale>
        <p:origin x="1936"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2332F6-B1A2-4F25-B278-8A3E7073AF4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BE42BEC1-A46F-4239-AA30-E8EA3FE3CAD7}">
      <dgm:prSet phldrT="[Text]">
        <dgm:style>
          <a:lnRef idx="2">
            <a:schemeClr val="accent5">
              <a:shade val="50000"/>
            </a:schemeClr>
          </a:lnRef>
          <a:fillRef idx="1">
            <a:schemeClr val="accent5"/>
          </a:fillRef>
          <a:effectRef idx="0">
            <a:schemeClr val="accent5"/>
          </a:effectRef>
          <a:fontRef idx="minor">
            <a:schemeClr val="lt1"/>
          </a:fontRef>
        </dgm:style>
      </dgm:prSet>
      <dgm:spPr/>
      <dgm:t>
        <a:bodyPr/>
        <a:lstStyle/>
        <a:p>
          <a:r>
            <a:rPr lang="en-US" dirty="0"/>
            <a:t>Synthesize evidence</a:t>
          </a:r>
        </a:p>
      </dgm:t>
    </dgm:pt>
    <dgm:pt modelId="{64AC9083-8F91-4324-A7F6-55F0E56788AA}" type="parTrans" cxnId="{80206676-E508-47C3-A4A7-15EF9251C77F}">
      <dgm:prSet/>
      <dgm:spPr/>
      <dgm:t>
        <a:bodyPr/>
        <a:lstStyle/>
        <a:p>
          <a:endParaRPr lang="en-US"/>
        </a:p>
      </dgm:t>
    </dgm:pt>
    <dgm:pt modelId="{503B25C2-2202-4F96-A44D-8C21D092E372}" type="sibTrans" cxnId="{80206676-E508-47C3-A4A7-15EF9251C77F}">
      <dgm:prSet/>
      <dgm:spPr/>
      <dgm:t>
        <a:bodyPr/>
        <a:lstStyle/>
        <a:p>
          <a:endParaRPr lang="en-US"/>
        </a:p>
      </dgm:t>
    </dgm:pt>
    <dgm:pt modelId="{F9CF1DDA-0C47-482A-9185-80CBE4F74EC4}">
      <dgm:prSet phldrT="[Text]"/>
      <dgm:spPr/>
      <dgm:t>
        <a:bodyPr/>
        <a:lstStyle/>
        <a:p>
          <a:r>
            <a:rPr lang="en-US" dirty="0"/>
            <a:t>Produce guidance</a:t>
          </a:r>
        </a:p>
      </dgm:t>
    </dgm:pt>
    <dgm:pt modelId="{1F1C8E0B-2E8F-4272-BD1F-FD3A552510E9}" type="parTrans" cxnId="{0D708CC3-3A07-43FD-B268-D9A4224FA02E}">
      <dgm:prSet/>
      <dgm:spPr/>
      <dgm:t>
        <a:bodyPr/>
        <a:lstStyle/>
        <a:p>
          <a:endParaRPr lang="en-US"/>
        </a:p>
      </dgm:t>
    </dgm:pt>
    <dgm:pt modelId="{352819FF-1121-4CCC-9FDC-1F9B60CF08D7}" type="sibTrans" cxnId="{0D708CC3-3A07-43FD-B268-D9A4224FA02E}">
      <dgm:prSet/>
      <dgm:spPr/>
      <dgm:t>
        <a:bodyPr/>
        <a:lstStyle/>
        <a:p>
          <a:endParaRPr lang="en-US"/>
        </a:p>
      </dgm:t>
    </dgm:pt>
    <dgm:pt modelId="{5C2B187E-F084-44B3-A538-A4AC52FB6686}">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US" dirty="0"/>
            <a:t>Disseminate guidance</a:t>
          </a:r>
        </a:p>
      </dgm:t>
    </dgm:pt>
    <dgm:pt modelId="{65567C28-52F9-40FC-A98E-27A8753888DA}" type="parTrans" cxnId="{24D63ADC-2840-4945-9029-0C12D6B3E4BA}">
      <dgm:prSet/>
      <dgm:spPr/>
      <dgm:t>
        <a:bodyPr/>
        <a:lstStyle/>
        <a:p>
          <a:endParaRPr lang="en-US"/>
        </a:p>
      </dgm:t>
    </dgm:pt>
    <dgm:pt modelId="{65B60B1F-FF0E-4C44-9E3E-4CADE822E556}" type="sibTrans" cxnId="{24D63ADC-2840-4945-9029-0C12D6B3E4BA}">
      <dgm:prSet/>
      <dgm:spPr/>
      <dgm:t>
        <a:bodyPr/>
        <a:lstStyle/>
        <a:p>
          <a:endParaRPr lang="en-US"/>
        </a:p>
      </dgm:t>
    </dgm:pt>
    <dgm:pt modelId="{45252C14-989D-4493-AC47-4AFD2C35CBBB}">
      <dgm:prSet phldrT="[Text]"/>
      <dgm:spPr/>
      <dgm:t>
        <a:bodyPr/>
        <a:lstStyle/>
        <a:p>
          <a:r>
            <a:rPr lang="en-US" dirty="0"/>
            <a:t>Public Knowledge</a:t>
          </a:r>
        </a:p>
      </dgm:t>
    </dgm:pt>
    <dgm:pt modelId="{C37E1CB2-5180-4012-B454-D8764646679C}" type="parTrans" cxnId="{43DC285F-E29E-4E32-B38A-ACFA2FCDE7FC}">
      <dgm:prSet/>
      <dgm:spPr/>
      <dgm:t>
        <a:bodyPr/>
        <a:lstStyle/>
        <a:p>
          <a:endParaRPr lang="en-US"/>
        </a:p>
      </dgm:t>
    </dgm:pt>
    <dgm:pt modelId="{73BBBEE0-A4C0-4F56-84AA-944CF64D0C40}" type="sibTrans" cxnId="{43DC285F-E29E-4E32-B38A-ACFA2FCDE7FC}">
      <dgm:prSet/>
      <dgm:spPr/>
      <dgm:t>
        <a:bodyPr/>
        <a:lstStyle/>
        <a:p>
          <a:endParaRPr lang="en-US"/>
        </a:p>
      </dgm:t>
    </dgm:pt>
    <dgm:pt modelId="{957EED75-5E6A-4605-B91F-0055FED4C972}">
      <dgm:prSet phldrT="[Text]"/>
      <dgm:spPr/>
      <dgm:t>
        <a:bodyPr/>
        <a:lstStyle/>
        <a:p>
          <a:r>
            <a:rPr lang="en-US" dirty="0"/>
            <a:t>Based on Public + Individual or Institutional knowledge</a:t>
          </a:r>
        </a:p>
      </dgm:t>
    </dgm:pt>
    <dgm:pt modelId="{8A1C8332-2B15-482A-825B-4BBD77E5504B}" type="parTrans" cxnId="{9CD123A7-15D5-4054-AFE1-8145BDA6EAB9}">
      <dgm:prSet/>
      <dgm:spPr/>
      <dgm:t>
        <a:bodyPr/>
        <a:lstStyle/>
        <a:p>
          <a:endParaRPr lang="en-US"/>
        </a:p>
      </dgm:t>
    </dgm:pt>
    <dgm:pt modelId="{47FA6C98-24DF-4EE4-8F7C-1343F036399B}" type="sibTrans" cxnId="{9CD123A7-15D5-4054-AFE1-8145BDA6EAB9}">
      <dgm:prSet/>
      <dgm:spPr/>
      <dgm:t>
        <a:bodyPr/>
        <a:lstStyle/>
        <a:p>
          <a:endParaRPr lang="en-US"/>
        </a:p>
      </dgm:t>
    </dgm:pt>
    <dgm:pt modelId="{8CB8654F-C955-4381-A87C-69ED648AD7FD}">
      <dgm:prSet phldrT="[Text]"/>
      <dgm:spPr/>
      <dgm:t>
        <a:bodyPr/>
        <a:lstStyle/>
        <a:p>
          <a:r>
            <a:rPr lang="en-US" dirty="0"/>
            <a:t>Published or Proprietary</a:t>
          </a:r>
        </a:p>
      </dgm:t>
    </dgm:pt>
    <dgm:pt modelId="{24FAD840-026D-43EA-AE6C-5AF9AAF120F1}" type="parTrans" cxnId="{905E6B06-F0A2-4A01-9882-3254904A028B}">
      <dgm:prSet/>
      <dgm:spPr/>
      <dgm:t>
        <a:bodyPr/>
        <a:lstStyle/>
        <a:p>
          <a:endParaRPr lang="en-US"/>
        </a:p>
      </dgm:t>
    </dgm:pt>
    <dgm:pt modelId="{AB948231-7362-463C-B34D-190BCBB74B3A}" type="sibTrans" cxnId="{905E6B06-F0A2-4A01-9882-3254904A028B}">
      <dgm:prSet/>
      <dgm:spPr/>
      <dgm:t>
        <a:bodyPr/>
        <a:lstStyle/>
        <a:p>
          <a:endParaRPr lang="en-US"/>
        </a:p>
      </dgm:t>
    </dgm:pt>
    <dgm:pt modelId="{ED6BE053-80F7-4311-90F6-397863DA4A19}">
      <dgm:prSet phldrT="[Text]"/>
      <dgm:spPr/>
      <dgm:t>
        <a:bodyPr/>
        <a:lstStyle/>
        <a:p>
          <a:r>
            <a:rPr lang="en-US" dirty="0"/>
            <a:t>Implement guidance</a:t>
          </a:r>
        </a:p>
      </dgm:t>
    </dgm:pt>
    <dgm:pt modelId="{29B71EDF-215A-4AD1-82EF-BCFA7B0ECF9B}" type="sibTrans" cxnId="{D0B884D9-00A2-4049-913C-66D84B40B01F}">
      <dgm:prSet/>
      <dgm:spPr/>
      <dgm:t>
        <a:bodyPr/>
        <a:lstStyle/>
        <a:p>
          <a:endParaRPr lang="en-US"/>
        </a:p>
      </dgm:t>
    </dgm:pt>
    <dgm:pt modelId="{5584791C-FAB7-4444-93FC-F46177E5FA09}" type="parTrans" cxnId="{D0B884D9-00A2-4049-913C-66D84B40B01F}">
      <dgm:prSet/>
      <dgm:spPr/>
      <dgm:t>
        <a:bodyPr/>
        <a:lstStyle/>
        <a:p>
          <a:endParaRPr lang="en-US"/>
        </a:p>
      </dgm:t>
    </dgm:pt>
    <dgm:pt modelId="{156478F0-6F74-4727-9869-2DD1B6B13B42}">
      <dgm:prSet phldrT="[Text]"/>
      <dgm:spPr/>
      <dgm:t>
        <a:bodyPr/>
        <a:lstStyle/>
        <a:p>
          <a:r>
            <a:rPr lang="en-US" dirty="0"/>
            <a:t> Proprietary</a:t>
          </a:r>
        </a:p>
      </dgm:t>
    </dgm:pt>
    <dgm:pt modelId="{AD9B8C6D-C0E6-4C05-9A8A-26D3E6AA73DB}" type="sibTrans" cxnId="{446C6656-BAC5-4E13-AE6E-646EBC2B6F27}">
      <dgm:prSet/>
      <dgm:spPr/>
      <dgm:t>
        <a:bodyPr/>
        <a:lstStyle/>
        <a:p>
          <a:endParaRPr lang="en-US"/>
        </a:p>
      </dgm:t>
    </dgm:pt>
    <dgm:pt modelId="{C74AB278-5A74-4BD7-862D-4CC5932DCAF3}" type="parTrans" cxnId="{446C6656-BAC5-4E13-AE6E-646EBC2B6F27}">
      <dgm:prSet/>
      <dgm:spPr/>
      <dgm:t>
        <a:bodyPr/>
        <a:lstStyle/>
        <a:p>
          <a:endParaRPr lang="en-US"/>
        </a:p>
      </dgm:t>
    </dgm:pt>
    <dgm:pt modelId="{D6C76A1D-B7B6-48F0-8CDE-04619A96A0C8}">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US" dirty="0"/>
            <a:t>Evaluate</a:t>
          </a:r>
        </a:p>
      </dgm:t>
    </dgm:pt>
    <dgm:pt modelId="{9CA0AC02-DC67-42B4-AC64-99A62B0E5148}" type="sibTrans" cxnId="{2B247846-96D9-4BA7-B134-A83AED585241}">
      <dgm:prSet/>
      <dgm:spPr/>
      <dgm:t>
        <a:bodyPr/>
        <a:lstStyle/>
        <a:p>
          <a:endParaRPr lang="en-US"/>
        </a:p>
      </dgm:t>
    </dgm:pt>
    <dgm:pt modelId="{2CAE1AF4-A818-4808-B5AF-C96424F1A4A0}" type="parTrans" cxnId="{2B247846-96D9-4BA7-B134-A83AED585241}">
      <dgm:prSet/>
      <dgm:spPr/>
      <dgm:t>
        <a:bodyPr/>
        <a:lstStyle/>
        <a:p>
          <a:endParaRPr lang="en-US"/>
        </a:p>
      </dgm:t>
    </dgm:pt>
    <dgm:pt modelId="{7EE21C9D-E0B1-4B8D-9E94-0BF145ADAD3C}">
      <dgm:prSet phldrT="[Text]"/>
      <dgm:spPr/>
      <dgm:t>
        <a:bodyPr/>
        <a:lstStyle/>
        <a:p>
          <a:r>
            <a:rPr lang="en-US" dirty="0"/>
            <a:t>Proprietary</a:t>
          </a:r>
        </a:p>
      </dgm:t>
    </dgm:pt>
    <dgm:pt modelId="{AA1C331F-92C9-4F9A-A1E1-A4B9BDECDF30}" type="sibTrans" cxnId="{59F127E4-74FE-43CF-9F54-665FF0C01DE7}">
      <dgm:prSet/>
      <dgm:spPr/>
      <dgm:t>
        <a:bodyPr/>
        <a:lstStyle/>
        <a:p>
          <a:endParaRPr lang="en-US"/>
        </a:p>
      </dgm:t>
    </dgm:pt>
    <dgm:pt modelId="{306CE025-9867-46BB-83EA-E933805F34A4}" type="parTrans" cxnId="{59F127E4-74FE-43CF-9F54-665FF0C01DE7}">
      <dgm:prSet/>
      <dgm:spPr/>
      <dgm:t>
        <a:bodyPr/>
        <a:lstStyle/>
        <a:p>
          <a:endParaRPr lang="en-US"/>
        </a:p>
      </dgm:t>
    </dgm:pt>
    <dgm:pt modelId="{FF0E5068-030E-4455-BA7E-46569ED9F5B0}">
      <dgm:prSet phldrT="[Text]">
        <dgm:style>
          <a:lnRef idx="2">
            <a:schemeClr val="accent3">
              <a:shade val="50000"/>
            </a:schemeClr>
          </a:lnRef>
          <a:fillRef idx="1">
            <a:schemeClr val="accent3"/>
          </a:fillRef>
          <a:effectRef idx="0">
            <a:schemeClr val="accent3"/>
          </a:effectRef>
          <a:fontRef idx="minor">
            <a:schemeClr val="lt1"/>
          </a:fontRef>
        </dgm:style>
      </dgm:prSet>
      <dgm:spPr/>
      <dgm:t>
        <a:bodyPr/>
        <a:lstStyle/>
        <a:p>
          <a:r>
            <a:rPr lang="en-US" dirty="0"/>
            <a:t>Produce evidence</a:t>
          </a:r>
        </a:p>
      </dgm:t>
    </dgm:pt>
    <dgm:pt modelId="{FEEE4DA1-7137-4BC4-A6B6-500FA3EBE7C3}" type="sibTrans" cxnId="{D53964D3-320A-4504-B257-4E96E357E962}">
      <dgm:prSet/>
      <dgm:spPr/>
      <dgm:t>
        <a:bodyPr/>
        <a:lstStyle/>
        <a:p>
          <a:endParaRPr lang="en-US"/>
        </a:p>
      </dgm:t>
    </dgm:pt>
    <dgm:pt modelId="{7F75301C-1873-452C-8DD8-1196D9CDB047}" type="parTrans" cxnId="{D53964D3-320A-4504-B257-4E96E357E962}">
      <dgm:prSet/>
      <dgm:spPr/>
      <dgm:t>
        <a:bodyPr/>
        <a:lstStyle/>
        <a:p>
          <a:endParaRPr lang="en-US"/>
        </a:p>
      </dgm:t>
    </dgm:pt>
    <dgm:pt modelId="{9E9DF476-CAB1-40F3-A121-61D889CF3098}">
      <dgm:prSet phldrT="[Text]"/>
      <dgm:spPr/>
      <dgm:t>
        <a:bodyPr/>
        <a:lstStyle/>
        <a:p>
          <a:r>
            <a:rPr lang="en-US" dirty="0"/>
            <a:t>Published or Proprietary</a:t>
          </a:r>
        </a:p>
      </dgm:t>
    </dgm:pt>
    <dgm:pt modelId="{A122B9B0-A2FC-4D15-ADA0-CBBA1CBE5B49}" type="sibTrans" cxnId="{EDB53719-CBE9-4F32-B1BF-B06FB8C25774}">
      <dgm:prSet/>
      <dgm:spPr/>
      <dgm:t>
        <a:bodyPr/>
        <a:lstStyle/>
        <a:p>
          <a:endParaRPr lang="en-US"/>
        </a:p>
      </dgm:t>
    </dgm:pt>
    <dgm:pt modelId="{5594EBBD-8790-4A00-ADE7-1439B1149F9E}" type="parTrans" cxnId="{EDB53719-CBE9-4F32-B1BF-B06FB8C25774}">
      <dgm:prSet/>
      <dgm:spPr/>
      <dgm:t>
        <a:bodyPr/>
        <a:lstStyle/>
        <a:p>
          <a:endParaRPr lang="en-US"/>
        </a:p>
      </dgm:t>
    </dgm:pt>
    <dgm:pt modelId="{36DFBCF1-DF56-4C07-A4C0-A8070E1F7D53}" type="pres">
      <dgm:prSet presAssocID="{282332F6-B1A2-4F25-B278-8A3E7073AF4D}" presName="linear" presStyleCnt="0">
        <dgm:presLayoutVars>
          <dgm:dir/>
          <dgm:animLvl val="lvl"/>
          <dgm:resizeHandles val="exact"/>
        </dgm:presLayoutVars>
      </dgm:prSet>
      <dgm:spPr/>
    </dgm:pt>
    <dgm:pt modelId="{9BB1F2DE-DC15-4273-8E53-441C2EAA8FB8}" type="pres">
      <dgm:prSet presAssocID="{BE42BEC1-A46F-4239-AA30-E8EA3FE3CAD7}" presName="parentLin" presStyleCnt="0"/>
      <dgm:spPr/>
    </dgm:pt>
    <dgm:pt modelId="{DA78D7F3-0044-4EA9-AE81-6D3310E50EBB}" type="pres">
      <dgm:prSet presAssocID="{BE42BEC1-A46F-4239-AA30-E8EA3FE3CAD7}" presName="parentLeftMargin" presStyleLbl="node1" presStyleIdx="0" presStyleCnt="6"/>
      <dgm:spPr/>
    </dgm:pt>
    <dgm:pt modelId="{3F6C5C48-2184-460B-AA66-F04F36B6E3CA}" type="pres">
      <dgm:prSet presAssocID="{BE42BEC1-A46F-4239-AA30-E8EA3FE3CAD7}" presName="parentText" presStyleLbl="node1" presStyleIdx="0" presStyleCnt="6">
        <dgm:presLayoutVars>
          <dgm:chMax val="0"/>
          <dgm:bulletEnabled val="1"/>
        </dgm:presLayoutVars>
      </dgm:prSet>
      <dgm:spPr/>
    </dgm:pt>
    <dgm:pt modelId="{6518EA43-21D0-4352-86C2-4CFB282B7E08}" type="pres">
      <dgm:prSet presAssocID="{BE42BEC1-A46F-4239-AA30-E8EA3FE3CAD7}" presName="negativeSpace" presStyleCnt="0"/>
      <dgm:spPr/>
    </dgm:pt>
    <dgm:pt modelId="{EE446384-0B78-4306-B74D-B3F82F26FABA}" type="pres">
      <dgm:prSet presAssocID="{BE42BEC1-A46F-4239-AA30-E8EA3FE3CAD7}" presName="childText" presStyleLbl="conFgAcc1" presStyleIdx="0" presStyleCnt="6">
        <dgm:presLayoutVars>
          <dgm:bulletEnabled val="1"/>
        </dgm:presLayoutVars>
      </dgm:prSet>
      <dgm:spPr/>
    </dgm:pt>
    <dgm:pt modelId="{C04A52FC-ED4E-4B6A-94B7-9DB8439F60C6}" type="pres">
      <dgm:prSet presAssocID="{503B25C2-2202-4F96-A44D-8C21D092E372}" presName="spaceBetweenRectangles" presStyleCnt="0"/>
      <dgm:spPr/>
    </dgm:pt>
    <dgm:pt modelId="{6A365B44-4A32-4389-B704-56EC596BA3CC}" type="pres">
      <dgm:prSet presAssocID="{F9CF1DDA-0C47-482A-9185-80CBE4F74EC4}" presName="parentLin" presStyleCnt="0"/>
      <dgm:spPr/>
    </dgm:pt>
    <dgm:pt modelId="{1BE2784F-A982-4319-A01C-A44EFD97B977}" type="pres">
      <dgm:prSet presAssocID="{F9CF1DDA-0C47-482A-9185-80CBE4F74EC4}" presName="parentLeftMargin" presStyleLbl="node1" presStyleIdx="0" presStyleCnt="6"/>
      <dgm:spPr/>
    </dgm:pt>
    <dgm:pt modelId="{AA5138E0-9AF7-4639-9C2B-18A4262E733E}" type="pres">
      <dgm:prSet presAssocID="{F9CF1DDA-0C47-482A-9185-80CBE4F74EC4}" presName="parentText" presStyleLbl="node1" presStyleIdx="1" presStyleCnt="6">
        <dgm:presLayoutVars>
          <dgm:chMax val="0"/>
          <dgm:bulletEnabled val="1"/>
        </dgm:presLayoutVars>
      </dgm:prSet>
      <dgm:spPr/>
    </dgm:pt>
    <dgm:pt modelId="{66D092A5-73F1-4765-A39F-DD1766240B01}" type="pres">
      <dgm:prSet presAssocID="{F9CF1DDA-0C47-482A-9185-80CBE4F74EC4}" presName="negativeSpace" presStyleCnt="0"/>
      <dgm:spPr/>
    </dgm:pt>
    <dgm:pt modelId="{DEC6CE0F-646A-4E02-8FBE-9D15FC1262C4}" type="pres">
      <dgm:prSet presAssocID="{F9CF1DDA-0C47-482A-9185-80CBE4F74EC4}" presName="childText" presStyleLbl="conFgAcc1" presStyleIdx="1" presStyleCnt="6">
        <dgm:presLayoutVars>
          <dgm:bulletEnabled val="1"/>
        </dgm:presLayoutVars>
      </dgm:prSet>
      <dgm:spPr/>
    </dgm:pt>
    <dgm:pt modelId="{D5773128-0280-4DC7-BA13-0CF7B0EF0562}" type="pres">
      <dgm:prSet presAssocID="{352819FF-1121-4CCC-9FDC-1F9B60CF08D7}" presName="spaceBetweenRectangles" presStyleCnt="0"/>
      <dgm:spPr/>
    </dgm:pt>
    <dgm:pt modelId="{7BAA8DB1-37C4-4A38-87EE-DE3605B8E5F1}" type="pres">
      <dgm:prSet presAssocID="{5C2B187E-F084-44B3-A538-A4AC52FB6686}" presName="parentLin" presStyleCnt="0"/>
      <dgm:spPr/>
    </dgm:pt>
    <dgm:pt modelId="{DBF415BF-ED03-4BF6-A955-2B199531C4EE}" type="pres">
      <dgm:prSet presAssocID="{5C2B187E-F084-44B3-A538-A4AC52FB6686}" presName="parentLeftMargin" presStyleLbl="node1" presStyleIdx="1" presStyleCnt="6"/>
      <dgm:spPr/>
    </dgm:pt>
    <dgm:pt modelId="{1E044B07-9C1E-41AB-B620-E15194C8DF69}" type="pres">
      <dgm:prSet presAssocID="{5C2B187E-F084-44B3-A538-A4AC52FB6686}" presName="parentText" presStyleLbl="node1" presStyleIdx="2" presStyleCnt="6">
        <dgm:presLayoutVars>
          <dgm:chMax val="0"/>
          <dgm:bulletEnabled val="1"/>
        </dgm:presLayoutVars>
      </dgm:prSet>
      <dgm:spPr/>
    </dgm:pt>
    <dgm:pt modelId="{886F20F3-BBED-4577-9A8A-DE30CD5EA8C5}" type="pres">
      <dgm:prSet presAssocID="{5C2B187E-F084-44B3-A538-A4AC52FB6686}" presName="negativeSpace" presStyleCnt="0"/>
      <dgm:spPr/>
    </dgm:pt>
    <dgm:pt modelId="{44E45ED7-6B74-4042-8CAD-36329CD7E4DF}" type="pres">
      <dgm:prSet presAssocID="{5C2B187E-F084-44B3-A538-A4AC52FB6686}" presName="childText" presStyleLbl="conFgAcc1" presStyleIdx="2" presStyleCnt="6">
        <dgm:presLayoutVars>
          <dgm:bulletEnabled val="1"/>
        </dgm:presLayoutVars>
      </dgm:prSet>
      <dgm:spPr/>
    </dgm:pt>
    <dgm:pt modelId="{EC8B7790-838C-414B-85A3-7BA4B41637A2}" type="pres">
      <dgm:prSet presAssocID="{65B60B1F-FF0E-4C44-9E3E-4CADE822E556}" presName="spaceBetweenRectangles" presStyleCnt="0"/>
      <dgm:spPr/>
    </dgm:pt>
    <dgm:pt modelId="{69E2F6BD-53A5-4796-8386-67FD1365FE75}" type="pres">
      <dgm:prSet presAssocID="{ED6BE053-80F7-4311-90F6-397863DA4A19}" presName="parentLin" presStyleCnt="0"/>
      <dgm:spPr/>
    </dgm:pt>
    <dgm:pt modelId="{B03DDCBC-5E4D-4985-AD85-FE996C26A7ED}" type="pres">
      <dgm:prSet presAssocID="{ED6BE053-80F7-4311-90F6-397863DA4A19}" presName="parentLeftMargin" presStyleLbl="node1" presStyleIdx="2" presStyleCnt="6"/>
      <dgm:spPr/>
    </dgm:pt>
    <dgm:pt modelId="{2E75E68F-3B39-4ADE-9B48-1CEFB8393505}" type="pres">
      <dgm:prSet presAssocID="{ED6BE053-80F7-4311-90F6-397863DA4A19}" presName="parentText" presStyleLbl="node1" presStyleIdx="3" presStyleCnt="6">
        <dgm:presLayoutVars>
          <dgm:chMax val="0"/>
          <dgm:bulletEnabled val="1"/>
        </dgm:presLayoutVars>
      </dgm:prSet>
      <dgm:spPr/>
    </dgm:pt>
    <dgm:pt modelId="{CF61A059-0BCE-4EB9-BA2D-14C614548620}" type="pres">
      <dgm:prSet presAssocID="{ED6BE053-80F7-4311-90F6-397863DA4A19}" presName="negativeSpace" presStyleCnt="0"/>
      <dgm:spPr/>
    </dgm:pt>
    <dgm:pt modelId="{914B340B-F605-4164-BABB-53D5133D0093}" type="pres">
      <dgm:prSet presAssocID="{ED6BE053-80F7-4311-90F6-397863DA4A19}" presName="childText" presStyleLbl="conFgAcc1" presStyleIdx="3" presStyleCnt="6">
        <dgm:presLayoutVars>
          <dgm:bulletEnabled val="1"/>
        </dgm:presLayoutVars>
      </dgm:prSet>
      <dgm:spPr/>
    </dgm:pt>
    <dgm:pt modelId="{187C5BB4-8DA5-4A28-A7D8-F5A8AF26E857}" type="pres">
      <dgm:prSet presAssocID="{29B71EDF-215A-4AD1-82EF-BCFA7B0ECF9B}" presName="spaceBetweenRectangles" presStyleCnt="0"/>
      <dgm:spPr/>
    </dgm:pt>
    <dgm:pt modelId="{A266DD7F-0623-4046-BDEC-635C80E074CA}" type="pres">
      <dgm:prSet presAssocID="{D6C76A1D-B7B6-48F0-8CDE-04619A96A0C8}" presName="parentLin" presStyleCnt="0"/>
      <dgm:spPr/>
    </dgm:pt>
    <dgm:pt modelId="{F3A08293-65B0-4B23-AACA-E6E968E667DC}" type="pres">
      <dgm:prSet presAssocID="{D6C76A1D-B7B6-48F0-8CDE-04619A96A0C8}" presName="parentLeftMargin" presStyleLbl="node1" presStyleIdx="3" presStyleCnt="6"/>
      <dgm:spPr/>
    </dgm:pt>
    <dgm:pt modelId="{F8263322-7810-41F5-83C2-03EDF577E35A}" type="pres">
      <dgm:prSet presAssocID="{D6C76A1D-B7B6-48F0-8CDE-04619A96A0C8}" presName="parentText" presStyleLbl="node1" presStyleIdx="4" presStyleCnt="6">
        <dgm:presLayoutVars>
          <dgm:chMax val="0"/>
          <dgm:bulletEnabled val="1"/>
        </dgm:presLayoutVars>
      </dgm:prSet>
      <dgm:spPr/>
    </dgm:pt>
    <dgm:pt modelId="{C2470374-0F27-4246-8C69-63F932E334E5}" type="pres">
      <dgm:prSet presAssocID="{D6C76A1D-B7B6-48F0-8CDE-04619A96A0C8}" presName="negativeSpace" presStyleCnt="0"/>
      <dgm:spPr/>
    </dgm:pt>
    <dgm:pt modelId="{C63F6F08-D12F-4353-BAE1-49D7B70B5847}" type="pres">
      <dgm:prSet presAssocID="{D6C76A1D-B7B6-48F0-8CDE-04619A96A0C8}" presName="childText" presStyleLbl="conFgAcc1" presStyleIdx="4" presStyleCnt="6">
        <dgm:presLayoutVars>
          <dgm:bulletEnabled val="1"/>
        </dgm:presLayoutVars>
      </dgm:prSet>
      <dgm:spPr/>
    </dgm:pt>
    <dgm:pt modelId="{95D76492-3B4C-4C7B-B025-1B2F4811085C}" type="pres">
      <dgm:prSet presAssocID="{9CA0AC02-DC67-42B4-AC64-99A62B0E5148}" presName="spaceBetweenRectangles" presStyleCnt="0"/>
      <dgm:spPr/>
    </dgm:pt>
    <dgm:pt modelId="{D7F820C5-0DC7-4850-AA91-C4752E17A3CE}" type="pres">
      <dgm:prSet presAssocID="{FF0E5068-030E-4455-BA7E-46569ED9F5B0}" presName="parentLin" presStyleCnt="0"/>
      <dgm:spPr/>
    </dgm:pt>
    <dgm:pt modelId="{15090D2D-11FA-4667-9FD6-4CEA5F1EAAEA}" type="pres">
      <dgm:prSet presAssocID="{FF0E5068-030E-4455-BA7E-46569ED9F5B0}" presName="parentLeftMargin" presStyleLbl="node1" presStyleIdx="4" presStyleCnt="6"/>
      <dgm:spPr/>
    </dgm:pt>
    <dgm:pt modelId="{21D5E55A-6C79-4A2C-BD69-D88E75EEEAB0}" type="pres">
      <dgm:prSet presAssocID="{FF0E5068-030E-4455-BA7E-46569ED9F5B0}" presName="parentText" presStyleLbl="node1" presStyleIdx="5" presStyleCnt="6">
        <dgm:presLayoutVars>
          <dgm:chMax val="0"/>
          <dgm:bulletEnabled val="1"/>
        </dgm:presLayoutVars>
      </dgm:prSet>
      <dgm:spPr/>
    </dgm:pt>
    <dgm:pt modelId="{4591D882-AB5D-415E-9FEA-1F61B513C959}" type="pres">
      <dgm:prSet presAssocID="{FF0E5068-030E-4455-BA7E-46569ED9F5B0}" presName="negativeSpace" presStyleCnt="0"/>
      <dgm:spPr/>
    </dgm:pt>
    <dgm:pt modelId="{A31A5F4D-3188-466D-A690-49A97BAA168E}" type="pres">
      <dgm:prSet presAssocID="{FF0E5068-030E-4455-BA7E-46569ED9F5B0}" presName="childText" presStyleLbl="conFgAcc1" presStyleIdx="5" presStyleCnt="6">
        <dgm:presLayoutVars>
          <dgm:bulletEnabled val="1"/>
        </dgm:presLayoutVars>
      </dgm:prSet>
      <dgm:spPr/>
    </dgm:pt>
  </dgm:ptLst>
  <dgm:cxnLst>
    <dgm:cxn modelId="{905E6B06-F0A2-4A01-9882-3254904A028B}" srcId="{5C2B187E-F084-44B3-A538-A4AC52FB6686}" destId="{8CB8654F-C955-4381-A87C-69ED648AD7FD}" srcOrd="0" destOrd="0" parTransId="{24FAD840-026D-43EA-AE6C-5AF9AAF120F1}" sibTransId="{AB948231-7362-463C-B34D-190BCBB74B3A}"/>
    <dgm:cxn modelId="{F58F9116-87AC-4159-9383-A38B6B87F2CD}" type="presOf" srcId="{ED6BE053-80F7-4311-90F6-397863DA4A19}" destId="{B03DDCBC-5E4D-4985-AD85-FE996C26A7ED}" srcOrd="0" destOrd="0" presId="urn:microsoft.com/office/officeart/2005/8/layout/list1"/>
    <dgm:cxn modelId="{EDB53719-CBE9-4F32-B1BF-B06FB8C25774}" srcId="{FF0E5068-030E-4455-BA7E-46569ED9F5B0}" destId="{9E9DF476-CAB1-40F3-A121-61D889CF3098}" srcOrd="0" destOrd="0" parTransId="{5594EBBD-8790-4A00-ADE7-1439B1149F9E}" sibTransId="{A122B9B0-A2FC-4D15-ADA0-CBBA1CBE5B49}"/>
    <dgm:cxn modelId="{60DC681F-A159-4960-B062-1F7F6266CF98}" type="presOf" srcId="{FF0E5068-030E-4455-BA7E-46569ED9F5B0}" destId="{21D5E55A-6C79-4A2C-BD69-D88E75EEEAB0}" srcOrd="1" destOrd="0" presId="urn:microsoft.com/office/officeart/2005/8/layout/list1"/>
    <dgm:cxn modelId="{806EC81F-C5AF-428E-8FF9-4C4AA02BF174}" type="presOf" srcId="{D6C76A1D-B7B6-48F0-8CDE-04619A96A0C8}" destId="{F8263322-7810-41F5-83C2-03EDF577E35A}" srcOrd="1" destOrd="0" presId="urn:microsoft.com/office/officeart/2005/8/layout/list1"/>
    <dgm:cxn modelId="{99E1D037-2EDC-4916-B139-FFF8EB2093FA}" type="presOf" srcId="{45252C14-989D-4493-AC47-4AFD2C35CBBB}" destId="{EE446384-0B78-4306-B74D-B3F82F26FABA}" srcOrd="0" destOrd="0" presId="urn:microsoft.com/office/officeart/2005/8/layout/list1"/>
    <dgm:cxn modelId="{42B02740-B29C-47AD-9847-3BDEF2E0FA84}" type="presOf" srcId="{ED6BE053-80F7-4311-90F6-397863DA4A19}" destId="{2E75E68F-3B39-4ADE-9B48-1CEFB8393505}" srcOrd="1" destOrd="0" presId="urn:microsoft.com/office/officeart/2005/8/layout/list1"/>
    <dgm:cxn modelId="{2B247846-96D9-4BA7-B134-A83AED585241}" srcId="{282332F6-B1A2-4F25-B278-8A3E7073AF4D}" destId="{D6C76A1D-B7B6-48F0-8CDE-04619A96A0C8}" srcOrd="4" destOrd="0" parTransId="{2CAE1AF4-A818-4808-B5AF-C96424F1A4A0}" sibTransId="{9CA0AC02-DC67-42B4-AC64-99A62B0E5148}"/>
    <dgm:cxn modelId="{6B0C6F4A-C3CB-40EB-8DE5-65200B01AF1D}" type="presOf" srcId="{FF0E5068-030E-4455-BA7E-46569ED9F5B0}" destId="{15090D2D-11FA-4667-9FD6-4CEA5F1EAAEA}" srcOrd="0" destOrd="0" presId="urn:microsoft.com/office/officeart/2005/8/layout/list1"/>
    <dgm:cxn modelId="{446C6656-BAC5-4E13-AE6E-646EBC2B6F27}" srcId="{ED6BE053-80F7-4311-90F6-397863DA4A19}" destId="{156478F0-6F74-4727-9869-2DD1B6B13B42}" srcOrd="0" destOrd="0" parTransId="{C74AB278-5A74-4BD7-862D-4CC5932DCAF3}" sibTransId="{AD9B8C6D-C0E6-4C05-9A8A-26D3E6AA73DB}"/>
    <dgm:cxn modelId="{43DC285F-E29E-4E32-B38A-ACFA2FCDE7FC}" srcId="{BE42BEC1-A46F-4239-AA30-E8EA3FE3CAD7}" destId="{45252C14-989D-4493-AC47-4AFD2C35CBBB}" srcOrd="0" destOrd="0" parTransId="{C37E1CB2-5180-4012-B454-D8764646679C}" sibTransId="{73BBBEE0-A4C0-4F56-84AA-944CF64D0C40}"/>
    <dgm:cxn modelId="{EF10EA71-DD21-4E59-96DC-468D97F787AF}" type="presOf" srcId="{F9CF1DDA-0C47-482A-9185-80CBE4F74EC4}" destId="{AA5138E0-9AF7-4639-9C2B-18A4262E733E}" srcOrd="1" destOrd="0" presId="urn:microsoft.com/office/officeart/2005/8/layout/list1"/>
    <dgm:cxn modelId="{80206676-E508-47C3-A4A7-15EF9251C77F}" srcId="{282332F6-B1A2-4F25-B278-8A3E7073AF4D}" destId="{BE42BEC1-A46F-4239-AA30-E8EA3FE3CAD7}" srcOrd="0" destOrd="0" parTransId="{64AC9083-8F91-4324-A7F6-55F0E56788AA}" sibTransId="{503B25C2-2202-4F96-A44D-8C21D092E372}"/>
    <dgm:cxn modelId="{55AB0F7B-EF4A-419B-947E-9E79DFC3B0A3}" type="presOf" srcId="{5C2B187E-F084-44B3-A538-A4AC52FB6686}" destId="{DBF415BF-ED03-4BF6-A955-2B199531C4EE}" srcOrd="0" destOrd="0" presId="urn:microsoft.com/office/officeart/2005/8/layout/list1"/>
    <dgm:cxn modelId="{DF766D7B-D292-4B3C-8A31-46F70B7A1269}" type="presOf" srcId="{282332F6-B1A2-4F25-B278-8A3E7073AF4D}" destId="{36DFBCF1-DF56-4C07-A4C0-A8070E1F7D53}" srcOrd="0" destOrd="0" presId="urn:microsoft.com/office/officeart/2005/8/layout/list1"/>
    <dgm:cxn modelId="{254C6988-8BA4-47D6-90C4-3065BF8E96BA}" type="presOf" srcId="{F9CF1DDA-0C47-482A-9185-80CBE4F74EC4}" destId="{1BE2784F-A982-4319-A01C-A44EFD97B977}" srcOrd="0" destOrd="0" presId="urn:microsoft.com/office/officeart/2005/8/layout/list1"/>
    <dgm:cxn modelId="{4E1230A6-4159-44D8-8E2F-894014092D3B}" type="presOf" srcId="{5C2B187E-F084-44B3-A538-A4AC52FB6686}" destId="{1E044B07-9C1E-41AB-B620-E15194C8DF69}" srcOrd="1" destOrd="0" presId="urn:microsoft.com/office/officeart/2005/8/layout/list1"/>
    <dgm:cxn modelId="{9CD123A7-15D5-4054-AFE1-8145BDA6EAB9}" srcId="{F9CF1DDA-0C47-482A-9185-80CBE4F74EC4}" destId="{957EED75-5E6A-4605-B91F-0055FED4C972}" srcOrd="0" destOrd="0" parTransId="{8A1C8332-2B15-482A-825B-4BBD77E5504B}" sibTransId="{47FA6C98-24DF-4EE4-8F7C-1343F036399B}"/>
    <dgm:cxn modelId="{6DC9CBAA-CEFD-4A69-A878-C7A2D8E16E75}" type="presOf" srcId="{7EE21C9D-E0B1-4B8D-9E94-0BF145ADAD3C}" destId="{C63F6F08-D12F-4353-BAE1-49D7B70B5847}" srcOrd="0" destOrd="0" presId="urn:microsoft.com/office/officeart/2005/8/layout/list1"/>
    <dgm:cxn modelId="{3A4C77AB-AF57-4C5F-9B87-A7607934C988}" type="presOf" srcId="{8CB8654F-C955-4381-A87C-69ED648AD7FD}" destId="{44E45ED7-6B74-4042-8CAD-36329CD7E4DF}" srcOrd="0" destOrd="0" presId="urn:microsoft.com/office/officeart/2005/8/layout/list1"/>
    <dgm:cxn modelId="{0D708CC3-3A07-43FD-B268-D9A4224FA02E}" srcId="{282332F6-B1A2-4F25-B278-8A3E7073AF4D}" destId="{F9CF1DDA-0C47-482A-9185-80CBE4F74EC4}" srcOrd="1" destOrd="0" parTransId="{1F1C8E0B-2E8F-4272-BD1F-FD3A552510E9}" sibTransId="{352819FF-1121-4CCC-9FDC-1F9B60CF08D7}"/>
    <dgm:cxn modelId="{BF1BBDC5-8366-4F4C-A65B-80C689FCBB1E}" type="presOf" srcId="{156478F0-6F74-4727-9869-2DD1B6B13B42}" destId="{914B340B-F605-4164-BABB-53D5133D0093}" srcOrd="0" destOrd="0" presId="urn:microsoft.com/office/officeart/2005/8/layout/list1"/>
    <dgm:cxn modelId="{D53964D3-320A-4504-B257-4E96E357E962}" srcId="{282332F6-B1A2-4F25-B278-8A3E7073AF4D}" destId="{FF0E5068-030E-4455-BA7E-46569ED9F5B0}" srcOrd="5" destOrd="0" parTransId="{7F75301C-1873-452C-8DD8-1196D9CDB047}" sibTransId="{FEEE4DA1-7137-4BC4-A6B6-500FA3EBE7C3}"/>
    <dgm:cxn modelId="{D0B884D9-00A2-4049-913C-66D84B40B01F}" srcId="{282332F6-B1A2-4F25-B278-8A3E7073AF4D}" destId="{ED6BE053-80F7-4311-90F6-397863DA4A19}" srcOrd="3" destOrd="0" parTransId="{5584791C-FAB7-4444-93FC-F46177E5FA09}" sibTransId="{29B71EDF-215A-4AD1-82EF-BCFA7B0ECF9B}"/>
    <dgm:cxn modelId="{24D63ADC-2840-4945-9029-0C12D6B3E4BA}" srcId="{282332F6-B1A2-4F25-B278-8A3E7073AF4D}" destId="{5C2B187E-F084-44B3-A538-A4AC52FB6686}" srcOrd="2" destOrd="0" parTransId="{65567C28-52F9-40FC-A98E-27A8753888DA}" sibTransId="{65B60B1F-FF0E-4C44-9E3E-4CADE822E556}"/>
    <dgm:cxn modelId="{F45F0AE0-6206-4511-A974-1C0831CD47AD}" type="presOf" srcId="{BE42BEC1-A46F-4239-AA30-E8EA3FE3CAD7}" destId="{DA78D7F3-0044-4EA9-AE81-6D3310E50EBB}" srcOrd="0" destOrd="0" presId="urn:microsoft.com/office/officeart/2005/8/layout/list1"/>
    <dgm:cxn modelId="{03561AE0-9412-4B1D-89FE-ED4F920ED5D6}" type="presOf" srcId="{BE42BEC1-A46F-4239-AA30-E8EA3FE3CAD7}" destId="{3F6C5C48-2184-460B-AA66-F04F36B6E3CA}" srcOrd="1" destOrd="0" presId="urn:microsoft.com/office/officeart/2005/8/layout/list1"/>
    <dgm:cxn modelId="{59F127E4-74FE-43CF-9F54-665FF0C01DE7}" srcId="{D6C76A1D-B7B6-48F0-8CDE-04619A96A0C8}" destId="{7EE21C9D-E0B1-4B8D-9E94-0BF145ADAD3C}" srcOrd="0" destOrd="0" parTransId="{306CE025-9867-46BB-83EA-E933805F34A4}" sibTransId="{AA1C331F-92C9-4F9A-A1E1-A4B9BDECDF30}"/>
    <dgm:cxn modelId="{1B4728E9-D09F-44D2-A70E-23A9EED2E773}" type="presOf" srcId="{9E9DF476-CAB1-40F3-A121-61D889CF3098}" destId="{A31A5F4D-3188-466D-A690-49A97BAA168E}" srcOrd="0" destOrd="0" presId="urn:microsoft.com/office/officeart/2005/8/layout/list1"/>
    <dgm:cxn modelId="{E3C1F7ED-8D18-44C3-A9C6-2D97078466F1}" type="presOf" srcId="{957EED75-5E6A-4605-B91F-0055FED4C972}" destId="{DEC6CE0F-646A-4E02-8FBE-9D15FC1262C4}" srcOrd="0" destOrd="0" presId="urn:microsoft.com/office/officeart/2005/8/layout/list1"/>
    <dgm:cxn modelId="{88FE89F7-851F-4A6A-BB9D-F4D6FC04DEFA}" type="presOf" srcId="{D6C76A1D-B7B6-48F0-8CDE-04619A96A0C8}" destId="{F3A08293-65B0-4B23-AACA-E6E968E667DC}" srcOrd="0" destOrd="0" presId="urn:microsoft.com/office/officeart/2005/8/layout/list1"/>
    <dgm:cxn modelId="{DD609661-731A-48C6-94C9-1B75B97F2FF4}" type="presParOf" srcId="{36DFBCF1-DF56-4C07-A4C0-A8070E1F7D53}" destId="{9BB1F2DE-DC15-4273-8E53-441C2EAA8FB8}" srcOrd="0" destOrd="0" presId="urn:microsoft.com/office/officeart/2005/8/layout/list1"/>
    <dgm:cxn modelId="{F69EFA52-0B47-4601-95EE-71C339D047DF}" type="presParOf" srcId="{9BB1F2DE-DC15-4273-8E53-441C2EAA8FB8}" destId="{DA78D7F3-0044-4EA9-AE81-6D3310E50EBB}" srcOrd="0" destOrd="0" presId="urn:microsoft.com/office/officeart/2005/8/layout/list1"/>
    <dgm:cxn modelId="{E3137446-FCF7-4B56-A92B-92CCD5164931}" type="presParOf" srcId="{9BB1F2DE-DC15-4273-8E53-441C2EAA8FB8}" destId="{3F6C5C48-2184-460B-AA66-F04F36B6E3CA}" srcOrd="1" destOrd="0" presId="urn:microsoft.com/office/officeart/2005/8/layout/list1"/>
    <dgm:cxn modelId="{CDE59AD7-0DBB-4695-9FB6-A3D45B692535}" type="presParOf" srcId="{36DFBCF1-DF56-4C07-A4C0-A8070E1F7D53}" destId="{6518EA43-21D0-4352-86C2-4CFB282B7E08}" srcOrd="1" destOrd="0" presId="urn:microsoft.com/office/officeart/2005/8/layout/list1"/>
    <dgm:cxn modelId="{CB36687C-B0B3-406F-A920-AE1162656DE6}" type="presParOf" srcId="{36DFBCF1-DF56-4C07-A4C0-A8070E1F7D53}" destId="{EE446384-0B78-4306-B74D-B3F82F26FABA}" srcOrd="2" destOrd="0" presId="urn:microsoft.com/office/officeart/2005/8/layout/list1"/>
    <dgm:cxn modelId="{9B754D16-5C60-47D8-817F-762BAB838D5A}" type="presParOf" srcId="{36DFBCF1-DF56-4C07-A4C0-A8070E1F7D53}" destId="{C04A52FC-ED4E-4B6A-94B7-9DB8439F60C6}" srcOrd="3" destOrd="0" presId="urn:microsoft.com/office/officeart/2005/8/layout/list1"/>
    <dgm:cxn modelId="{C7D53B7B-1F4D-4976-8AB5-A525D94196CC}" type="presParOf" srcId="{36DFBCF1-DF56-4C07-A4C0-A8070E1F7D53}" destId="{6A365B44-4A32-4389-B704-56EC596BA3CC}" srcOrd="4" destOrd="0" presId="urn:microsoft.com/office/officeart/2005/8/layout/list1"/>
    <dgm:cxn modelId="{22E7DC48-A09D-43E8-9BAC-F19CBD696DA3}" type="presParOf" srcId="{6A365B44-4A32-4389-B704-56EC596BA3CC}" destId="{1BE2784F-A982-4319-A01C-A44EFD97B977}" srcOrd="0" destOrd="0" presId="urn:microsoft.com/office/officeart/2005/8/layout/list1"/>
    <dgm:cxn modelId="{915689F2-43BF-4AB7-8C7B-DB32FDBD3A3F}" type="presParOf" srcId="{6A365B44-4A32-4389-B704-56EC596BA3CC}" destId="{AA5138E0-9AF7-4639-9C2B-18A4262E733E}" srcOrd="1" destOrd="0" presId="urn:microsoft.com/office/officeart/2005/8/layout/list1"/>
    <dgm:cxn modelId="{9632EBA4-B3FB-4835-9DFD-41F920B0A689}" type="presParOf" srcId="{36DFBCF1-DF56-4C07-A4C0-A8070E1F7D53}" destId="{66D092A5-73F1-4765-A39F-DD1766240B01}" srcOrd="5" destOrd="0" presId="urn:microsoft.com/office/officeart/2005/8/layout/list1"/>
    <dgm:cxn modelId="{6D64664F-767D-45C5-8CD3-AC5484E63984}" type="presParOf" srcId="{36DFBCF1-DF56-4C07-A4C0-A8070E1F7D53}" destId="{DEC6CE0F-646A-4E02-8FBE-9D15FC1262C4}" srcOrd="6" destOrd="0" presId="urn:microsoft.com/office/officeart/2005/8/layout/list1"/>
    <dgm:cxn modelId="{E63044B8-A5B6-4D71-AFEC-3FD2C5DF15DE}" type="presParOf" srcId="{36DFBCF1-DF56-4C07-A4C0-A8070E1F7D53}" destId="{D5773128-0280-4DC7-BA13-0CF7B0EF0562}" srcOrd="7" destOrd="0" presId="urn:microsoft.com/office/officeart/2005/8/layout/list1"/>
    <dgm:cxn modelId="{B3A22CB3-6752-4E68-8051-B0EB75C9A0F2}" type="presParOf" srcId="{36DFBCF1-DF56-4C07-A4C0-A8070E1F7D53}" destId="{7BAA8DB1-37C4-4A38-87EE-DE3605B8E5F1}" srcOrd="8" destOrd="0" presId="urn:microsoft.com/office/officeart/2005/8/layout/list1"/>
    <dgm:cxn modelId="{098133B4-C6B2-4978-B4CC-2005DC3501BB}" type="presParOf" srcId="{7BAA8DB1-37C4-4A38-87EE-DE3605B8E5F1}" destId="{DBF415BF-ED03-4BF6-A955-2B199531C4EE}" srcOrd="0" destOrd="0" presId="urn:microsoft.com/office/officeart/2005/8/layout/list1"/>
    <dgm:cxn modelId="{9013D446-6B00-45A0-AE95-2C372142539A}" type="presParOf" srcId="{7BAA8DB1-37C4-4A38-87EE-DE3605B8E5F1}" destId="{1E044B07-9C1E-41AB-B620-E15194C8DF69}" srcOrd="1" destOrd="0" presId="urn:microsoft.com/office/officeart/2005/8/layout/list1"/>
    <dgm:cxn modelId="{90E898E6-718F-4BB6-A55D-9334FBE1E572}" type="presParOf" srcId="{36DFBCF1-DF56-4C07-A4C0-A8070E1F7D53}" destId="{886F20F3-BBED-4577-9A8A-DE30CD5EA8C5}" srcOrd="9" destOrd="0" presId="urn:microsoft.com/office/officeart/2005/8/layout/list1"/>
    <dgm:cxn modelId="{CFB25901-46DB-4D9C-A85D-AAF73B851AC4}" type="presParOf" srcId="{36DFBCF1-DF56-4C07-A4C0-A8070E1F7D53}" destId="{44E45ED7-6B74-4042-8CAD-36329CD7E4DF}" srcOrd="10" destOrd="0" presId="urn:microsoft.com/office/officeart/2005/8/layout/list1"/>
    <dgm:cxn modelId="{14693043-3744-4355-BAC5-0D31708CAE04}" type="presParOf" srcId="{36DFBCF1-DF56-4C07-A4C0-A8070E1F7D53}" destId="{EC8B7790-838C-414B-85A3-7BA4B41637A2}" srcOrd="11" destOrd="0" presId="urn:microsoft.com/office/officeart/2005/8/layout/list1"/>
    <dgm:cxn modelId="{4BE22CF1-6E6A-4B44-A882-F55099A1F247}" type="presParOf" srcId="{36DFBCF1-DF56-4C07-A4C0-A8070E1F7D53}" destId="{69E2F6BD-53A5-4796-8386-67FD1365FE75}" srcOrd="12" destOrd="0" presId="urn:microsoft.com/office/officeart/2005/8/layout/list1"/>
    <dgm:cxn modelId="{C55E4FC3-C854-4EC4-81E5-EFDF7ADF5946}" type="presParOf" srcId="{69E2F6BD-53A5-4796-8386-67FD1365FE75}" destId="{B03DDCBC-5E4D-4985-AD85-FE996C26A7ED}" srcOrd="0" destOrd="0" presId="urn:microsoft.com/office/officeart/2005/8/layout/list1"/>
    <dgm:cxn modelId="{8EF28070-D48F-4C26-9EC8-4BFEDEEAF10D}" type="presParOf" srcId="{69E2F6BD-53A5-4796-8386-67FD1365FE75}" destId="{2E75E68F-3B39-4ADE-9B48-1CEFB8393505}" srcOrd="1" destOrd="0" presId="urn:microsoft.com/office/officeart/2005/8/layout/list1"/>
    <dgm:cxn modelId="{00FC9874-3368-47F4-B5A2-580B50C6CEA2}" type="presParOf" srcId="{36DFBCF1-DF56-4C07-A4C0-A8070E1F7D53}" destId="{CF61A059-0BCE-4EB9-BA2D-14C614548620}" srcOrd="13" destOrd="0" presId="urn:microsoft.com/office/officeart/2005/8/layout/list1"/>
    <dgm:cxn modelId="{26525D72-79C2-45DE-BF77-0A70317D7C6B}" type="presParOf" srcId="{36DFBCF1-DF56-4C07-A4C0-A8070E1F7D53}" destId="{914B340B-F605-4164-BABB-53D5133D0093}" srcOrd="14" destOrd="0" presId="urn:microsoft.com/office/officeart/2005/8/layout/list1"/>
    <dgm:cxn modelId="{1D36AE90-27F4-446F-BF1D-AC5B91204812}" type="presParOf" srcId="{36DFBCF1-DF56-4C07-A4C0-A8070E1F7D53}" destId="{187C5BB4-8DA5-4A28-A7D8-F5A8AF26E857}" srcOrd="15" destOrd="0" presId="urn:microsoft.com/office/officeart/2005/8/layout/list1"/>
    <dgm:cxn modelId="{B8718299-FCCF-4E2B-870D-7DBDD79797D0}" type="presParOf" srcId="{36DFBCF1-DF56-4C07-A4C0-A8070E1F7D53}" destId="{A266DD7F-0623-4046-BDEC-635C80E074CA}" srcOrd="16" destOrd="0" presId="urn:microsoft.com/office/officeart/2005/8/layout/list1"/>
    <dgm:cxn modelId="{413F7AAE-A412-4574-9E2B-88E0BAB3E385}" type="presParOf" srcId="{A266DD7F-0623-4046-BDEC-635C80E074CA}" destId="{F3A08293-65B0-4B23-AACA-E6E968E667DC}" srcOrd="0" destOrd="0" presId="urn:microsoft.com/office/officeart/2005/8/layout/list1"/>
    <dgm:cxn modelId="{C8252B1E-B075-4C1C-8DD6-5987D7A48518}" type="presParOf" srcId="{A266DD7F-0623-4046-BDEC-635C80E074CA}" destId="{F8263322-7810-41F5-83C2-03EDF577E35A}" srcOrd="1" destOrd="0" presId="urn:microsoft.com/office/officeart/2005/8/layout/list1"/>
    <dgm:cxn modelId="{228C40A8-57B7-41F3-B074-D9BC68AC6ADC}" type="presParOf" srcId="{36DFBCF1-DF56-4C07-A4C0-A8070E1F7D53}" destId="{C2470374-0F27-4246-8C69-63F932E334E5}" srcOrd="17" destOrd="0" presId="urn:microsoft.com/office/officeart/2005/8/layout/list1"/>
    <dgm:cxn modelId="{8DEF0A69-5CB9-4C53-84C5-2B705AB1A12B}" type="presParOf" srcId="{36DFBCF1-DF56-4C07-A4C0-A8070E1F7D53}" destId="{C63F6F08-D12F-4353-BAE1-49D7B70B5847}" srcOrd="18" destOrd="0" presId="urn:microsoft.com/office/officeart/2005/8/layout/list1"/>
    <dgm:cxn modelId="{41A9CBBD-D37E-4AC6-BDE4-BCDBB901C754}" type="presParOf" srcId="{36DFBCF1-DF56-4C07-A4C0-A8070E1F7D53}" destId="{95D76492-3B4C-4C7B-B025-1B2F4811085C}" srcOrd="19" destOrd="0" presId="urn:microsoft.com/office/officeart/2005/8/layout/list1"/>
    <dgm:cxn modelId="{B56EE891-EEE9-499C-BE38-1B9F59F562A5}" type="presParOf" srcId="{36DFBCF1-DF56-4C07-A4C0-A8070E1F7D53}" destId="{D7F820C5-0DC7-4850-AA91-C4752E17A3CE}" srcOrd="20" destOrd="0" presId="urn:microsoft.com/office/officeart/2005/8/layout/list1"/>
    <dgm:cxn modelId="{90A27B34-6A7B-4464-896F-2CCC95B53AC2}" type="presParOf" srcId="{D7F820C5-0DC7-4850-AA91-C4752E17A3CE}" destId="{15090D2D-11FA-4667-9FD6-4CEA5F1EAAEA}" srcOrd="0" destOrd="0" presId="urn:microsoft.com/office/officeart/2005/8/layout/list1"/>
    <dgm:cxn modelId="{916F4814-F66C-4CB5-A2E2-C8C17A3AF565}" type="presParOf" srcId="{D7F820C5-0DC7-4850-AA91-C4752E17A3CE}" destId="{21D5E55A-6C79-4A2C-BD69-D88E75EEEAB0}" srcOrd="1" destOrd="0" presId="urn:microsoft.com/office/officeart/2005/8/layout/list1"/>
    <dgm:cxn modelId="{185AAC09-5D92-4981-B14A-ADF6F6D0C6C4}" type="presParOf" srcId="{36DFBCF1-DF56-4C07-A4C0-A8070E1F7D53}" destId="{4591D882-AB5D-415E-9FEA-1F61B513C959}" srcOrd="21" destOrd="0" presId="urn:microsoft.com/office/officeart/2005/8/layout/list1"/>
    <dgm:cxn modelId="{1E7EB403-3320-4673-B325-F55C6C4C1412}" type="presParOf" srcId="{36DFBCF1-DF56-4C07-A4C0-A8070E1F7D53}" destId="{A31A5F4D-3188-466D-A690-49A97BAA168E}" srcOrd="2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2332F6-B1A2-4F25-B278-8A3E7073AF4D}" type="doc">
      <dgm:prSet loTypeId="urn:microsoft.com/office/officeart/2005/8/layout/hierarchy3" loCatId="list" qsTypeId="urn:microsoft.com/office/officeart/2005/8/quickstyle/simple1" qsCatId="simple" csTypeId="urn:microsoft.com/office/officeart/2005/8/colors/colorful3" csCatId="colorful" phldr="1"/>
      <dgm:spPr/>
      <dgm:t>
        <a:bodyPr/>
        <a:lstStyle/>
        <a:p>
          <a:endParaRPr lang="en-US"/>
        </a:p>
      </dgm:t>
    </dgm:pt>
    <dgm:pt modelId="{BE42BEC1-A46F-4239-AA30-E8EA3FE3CAD7}">
      <dgm:prSet phldrT="[Text]"/>
      <dgm:spPr/>
      <dgm:t>
        <a:bodyPr/>
        <a:lstStyle/>
        <a:p>
          <a:r>
            <a:rPr lang="en-US" dirty="0"/>
            <a:t>Synthesize evidence</a:t>
          </a:r>
        </a:p>
      </dgm:t>
    </dgm:pt>
    <dgm:pt modelId="{64AC9083-8F91-4324-A7F6-55F0E56788AA}" type="parTrans" cxnId="{80206676-E508-47C3-A4A7-15EF9251C77F}">
      <dgm:prSet/>
      <dgm:spPr/>
      <dgm:t>
        <a:bodyPr/>
        <a:lstStyle/>
        <a:p>
          <a:endParaRPr lang="en-US"/>
        </a:p>
      </dgm:t>
    </dgm:pt>
    <dgm:pt modelId="{503B25C2-2202-4F96-A44D-8C21D092E372}" type="sibTrans" cxnId="{80206676-E508-47C3-A4A7-15EF9251C77F}">
      <dgm:prSet/>
      <dgm:spPr/>
      <dgm:t>
        <a:bodyPr/>
        <a:lstStyle/>
        <a:p>
          <a:endParaRPr lang="en-US"/>
        </a:p>
      </dgm:t>
    </dgm:pt>
    <dgm:pt modelId="{5C2B187E-F084-44B3-A538-A4AC52FB6686}">
      <dgm:prSet phldrT="[Text]"/>
      <dgm:spPr/>
      <dgm:t>
        <a:bodyPr/>
        <a:lstStyle/>
        <a:p>
          <a:r>
            <a:rPr lang="en-US" dirty="0"/>
            <a:t>Disseminate guidance</a:t>
          </a:r>
        </a:p>
      </dgm:t>
    </dgm:pt>
    <dgm:pt modelId="{65567C28-52F9-40FC-A98E-27A8753888DA}" type="parTrans" cxnId="{24D63ADC-2840-4945-9029-0C12D6B3E4BA}">
      <dgm:prSet/>
      <dgm:spPr/>
      <dgm:t>
        <a:bodyPr/>
        <a:lstStyle/>
        <a:p>
          <a:endParaRPr lang="en-US"/>
        </a:p>
      </dgm:t>
    </dgm:pt>
    <dgm:pt modelId="{65B60B1F-FF0E-4C44-9E3E-4CADE822E556}" type="sibTrans" cxnId="{24D63ADC-2840-4945-9029-0C12D6B3E4BA}">
      <dgm:prSet/>
      <dgm:spPr/>
      <dgm:t>
        <a:bodyPr/>
        <a:lstStyle/>
        <a:p>
          <a:endParaRPr lang="en-US"/>
        </a:p>
      </dgm:t>
    </dgm:pt>
    <dgm:pt modelId="{45252C14-989D-4493-AC47-4AFD2C35CBBB}">
      <dgm:prSet phldrT="[Text]" custT="1"/>
      <dgm:spPr/>
      <dgm:t>
        <a:bodyPr/>
        <a:lstStyle/>
        <a:p>
          <a:r>
            <a:rPr lang="en-US" sz="1600" dirty="0"/>
            <a:t>EBM-1</a:t>
          </a:r>
        </a:p>
      </dgm:t>
    </dgm:pt>
    <dgm:pt modelId="{C37E1CB2-5180-4012-B454-D8764646679C}" type="parTrans" cxnId="{43DC285F-E29E-4E32-B38A-ACFA2FCDE7FC}">
      <dgm:prSet/>
      <dgm:spPr/>
      <dgm:t>
        <a:bodyPr/>
        <a:lstStyle/>
        <a:p>
          <a:endParaRPr lang="en-US"/>
        </a:p>
      </dgm:t>
    </dgm:pt>
    <dgm:pt modelId="{73BBBEE0-A4C0-4F56-84AA-944CF64D0C40}" type="sibTrans" cxnId="{43DC285F-E29E-4E32-B38A-ACFA2FCDE7FC}">
      <dgm:prSet/>
      <dgm:spPr/>
      <dgm:t>
        <a:bodyPr/>
        <a:lstStyle/>
        <a:p>
          <a:endParaRPr lang="en-US"/>
        </a:p>
      </dgm:t>
    </dgm:pt>
    <dgm:pt modelId="{8CB8654F-C955-4381-A87C-69ED648AD7FD}">
      <dgm:prSet phldrT="[Text]" custT="1"/>
      <dgm:spPr/>
      <dgm:t>
        <a:bodyPr/>
        <a:lstStyle/>
        <a:p>
          <a:r>
            <a:rPr lang="en-US" sz="1600" dirty="0"/>
            <a:t>EBM-3</a:t>
          </a:r>
        </a:p>
      </dgm:t>
    </dgm:pt>
    <dgm:pt modelId="{24FAD840-026D-43EA-AE6C-5AF9AAF120F1}" type="parTrans" cxnId="{905E6B06-F0A2-4A01-9882-3254904A028B}">
      <dgm:prSet/>
      <dgm:spPr/>
      <dgm:t>
        <a:bodyPr/>
        <a:lstStyle/>
        <a:p>
          <a:endParaRPr lang="en-US"/>
        </a:p>
      </dgm:t>
    </dgm:pt>
    <dgm:pt modelId="{AB948231-7362-463C-B34D-190BCBB74B3A}" type="sibTrans" cxnId="{905E6B06-F0A2-4A01-9882-3254904A028B}">
      <dgm:prSet/>
      <dgm:spPr/>
      <dgm:t>
        <a:bodyPr/>
        <a:lstStyle/>
        <a:p>
          <a:endParaRPr lang="en-US"/>
        </a:p>
      </dgm:t>
    </dgm:pt>
    <dgm:pt modelId="{ED6BE053-80F7-4311-90F6-397863DA4A19}">
      <dgm:prSet phldrT="[Text]"/>
      <dgm:spPr/>
      <dgm:t>
        <a:bodyPr/>
        <a:lstStyle/>
        <a:p>
          <a:r>
            <a:rPr lang="en-US" dirty="0"/>
            <a:t>Implement guidance</a:t>
          </a:r>
        </a:p>
      </dgm:t>
    </dgm:pt>
    <dgm:pt modelId="{5584791C-FAB7-4444-93FC-F46177E5FA09}" type="parTrans" cxnId="{D0B884D9-00A2-4049-913C-66D84B40B01F}">
      <dgm:prSet/>
      <dgm:spPr/>
      <dgm:t>
        <a:bodyPr/>
        <a:lstStyle/>
        <a:p>
          <a:endParaRPr lang="en-US"/>
        </a:p>
      </dgm:t>
    </dgm:pt>
    <dgm:pt modelId="{29B71EDF-215A-4AD1-82EF-BCFA7B0ECF9B}" type="sibTrans" cxnId="{D0B884D9-00A2-4049-913C-66D84B40B01F}">
      <dgm:prSet/>
      <dgm:spPr/>
      <dgm:t>
        <a:bodyPr/>
        <a:lstStyle/>
        <a:p>
          <a:endParaRPr lang="en-US"/>
        </a:p>
      </dgm:t>
    </dgm:pt>
    <dgm:pt modelId="{156478F0-6F74-4727-9869-2DD1B6B13B42}">
      <dgm:prSet phldrT="[Text]" custT="1"/>
      <dgm:spPr/>
      <dgm:t>
        <a:bodyPr/>
        <a:lstStyle/>
        <a:p>
          <a:r>
            <a:rPr lang="en-US" sz="1600" dirty="0"/>
            <a:t>Service Units</a:t>
          </a:r>
        </a:p>
      </dgm:t>
    </dgm:pt>
    <dgm:pt modelId="{C74AB278-5A74-4BD7-862D-4CC5932DCAF3}" type="parTrans" cxnId="{446C6656-BAC5-4E13-AE6E-646EBC2B6F27}">
      <dgm:prSet/>
      <dgm:spPr/>
      <dgm:t>
        <a:bodyPr/>
        <a:lstStyle/>
        <a:p>
          <a:endParaRPr lang="en-US"/>
        </a:p>
      </dgm:t>
    </dgm:pt>
    <dgm:pt modelId="{AD9B8C6D-C0E6-4C05-9A8A-26D3E6AA73DB}" type="sibTrans" cxnId="{446C6656-BAC5-4E13-AE6E-646EBC2B6F27}">
      <dgm:prSet/>
      <dgm:spPr/>
      <dgm:t>
        <a:bodyPr/>
        <a:lstStyle/>
        <a:p>
          <a:endParaRPr lang="en-US"/>
        </a:p>
      </dgm:t>
    </dgm:pt>
    <dgm:pt modelId="{D6C76A1D-B7B6-48F0-8CDE-04619A96A0C8}">
      <dgm:prSet phldrT="[Text]"/>
      <dgm:spPr/>
      <dgm:t>
        <a:bodyPr/>
        <a:lstStyle/>
        <a:p>
          <a:r>
            <a:rPr lang="en-US" dirty="0"/>
            <a:t>Evaluate</a:t>
          </a:r>
        </a:p>
      </dgm:t>
    </dgm:pt>
    <dgm:pt modelId="{2CAE1AF4-A818-4808-B5AF-C96424F1A4A0}" type="parTrans" cxnId="{2B247846-96D9-4BA7-B134-A83AED585241}">
      <dgm:prSet/>
      <dgm:spPr/>
      <dgm:t>
        <a:bodyPr/>
        <a:lstStyle/>
        <a:p>
          <a:endParaRPr lang="en-US"/>
        </a:p>
      </dgm:t>
    </dgm:pt>
    <dgm:pt modelId="{9CA0AC02-DC67-42B4-AC64-99A62B0E5148}" type="sibTrans" cxnId="{2B247846-96D9-4BA7-B134-A83AED585241}">
      <dgm:prSet/>
      <dgm:spPr/>
      <dgm:t>
        <a:bodyPr/>
        <a:lstStyle/>
        <a:p>
          <a:endParaRPr lang="en-US"/>
        </a:p>
      </dgm:t>
    </dgm:pt>
    <dgm:pt modelId="{7EE21C9D-E0B1-4B8D-9E94-0BF145ADAD3C}">
      <dgm:prSet phldrT="[Text]" custT="1"/>
      <dgm:spPr/>
      <dgm:t>
        <a:bodyPr/>
        <a:lstStyle/>
        <a:p>
          <a:r>
            <a:rPr lang="en-US" sz="1600" dirty="0"/>
            <a:t>EBM-4</a:t>
          </a:r>
        </a:p>
      </dgm:t>
    </dgm:pt>
    <dgm:pt modelId="{306CE025-9867-46BB-83EA-E933805F34A4}" type="parTrans" cxnId="{59F127E4-74FE-43CF-9F54-665FF0C01DE7}">
      <dgm:prSet/>
      <dgm:spPr/>
      <dgm:t>
        <a:bodyPr/>
        <a:lstStyle/>
        <a:p>
          <a:endParaRPr lang="en-US"/>
        </a:p>
      </dgm:t>
    </dgm:pt>
    <dgm:pt modelId="{AA1C331F-92C9-4F9A-A1E1-A4B9BDECDF30}" type="sibTrans" cxnId="{59F127E4-74FE-43CF-9F54-665FF0C01DE7}">
      <dgm:prSet/>
      <dgm:spPr/>
      <dgm:t>
        <a:bodyPr/>
        <a:lstStyle/>
        <a:p>
          <a:endParaRPr lang="en-US"/>
        </a:p>
      </dgm:t>
    </dgm:pt>
    <dgm:pt modelId="{FF0E5068-030E-4455-BA7E-46569ED9F5B0}">
      <dgm:prSet phldrT="[Text]"/>
      <dgm:spPr/>
      <dgm:t>
        <a:bodyPr/>
        <a:lstStyle/>
        <a:p>
          <a:r>
            <a:rPr lang="en-US" dirty="0"/>
            <a:t>Produce evidence</a:t>
          </a:r>
        </a:p>
      </dgm:t>
    </dgm:pt>
    <dgm:pt modelId="{7F75301C-1873-452C-8DD8-1196D9CDB047}" type="parTrans" cxnId="{D53964D3-320A-4504-B257-4E96E357E962}">
      <dgm:prSet/>
      <dgm:spPr/>
      <dgm:t>
        <a:bodyPr/>
        <a:lstStyle/>
        <a:p>
          <a:endParaRPr lang="en-US"/>
        </a:p>
      </dgm:t>
    </dgm:pt>
    <dgm:pt modelId="{FEEE4DA1-7137-4BC4-A6B6-500FA3EBE7C3}" type="sibTrans" cxnId="{D53964D3-320A-4504-B257-4E96E357E962}">
      <dgm:prSet/>
      <dgm:spPr/>
      <dgm:t>
        <a:bodyPr/>
        <a:lstStyle/>
        <a:p>
          <a:endParaRPr lang="en-US"/>
        </a:p>
      </dgm:t>
    </dgm:pt>
    <dgm:pt modelId="{9E9DF476-CAB1-40F3-A121-61D889CF3098}">
      <dgm:prSet phldrT="[Text]" custT="1"/>
      <dgm:spPr/>
      <dgm:t>
        <a:bodyPr/>
        <a:lstStyle/>
        <a:p>
          <a:r>
            <a:rPr lang="en-US" sz="1600" dirty="0"/>
            <a:t>EBM-5</a:t>
          </a:r>
        </a:p>
      </dgm:t>
    </dgm:pt>
    <dgm:pt modelId="{5594EBBD-8790-4A00-ADE7-1439B1149F9E}" type="parTrans" cxnId="{EDB53719-CBE9-4F32-B1BF-B06FB8C25774}">
      <dgm:prSet/>
      <dgm:spPr/>
      <dgm:t>
        <a:bodyPr/>
        <a:lstStyle/>
        <a:p>
          <a:endParaRPr lang="en-US"/>
        </a:p>
      </dgm:t>
    </dgm:pt>
    <dgm:pt modelId="{A122B9B0-A2FC-4D15-ADA0-CBBA1CBE5B49}" type="sibTrans" cxnId="{EDB53719-CBE9-4F32-B1BF-B06FB8C25774}">
      <dgm:prSet/>
      <dgm:spPr/>
      <dgm:t>
        <a:bodyPr/>
        <a:lstStyle/>
        <a:p>
          <a:endParaRPr lang="en-US"/>
        </a:p>
      </dgm:t>
    </dgm:pt>
    <dgm:pt modelId="{184982BF-41C0-4EB4-B2E7-12DE5005006F}">
      <dgm:prSet phldrT="[Text]" custT="1"/>
      <dgm:spPr/>
      <dgm:t>
        <a:bodyPr/>
        <a:lstStyle/>
        <a:p>
          <a:r>
            <a:rPr lang="en-US" sz="1600" dirty="0"/>
            <a:t>De Novo</a:t>
          </a:r>
        </a:p>
      </dgm:t>
    </dgm:pt>
    <dgm:pt modelId="{8BF7C24B-5D20-4CDC-98D2-AC8975AE1B6E}" type="parTrans" cxnId="{A649BE74-6DD5-4B0C-9E26-C2C766AAB338}">
      <dgm:prSet/>
      <dgm:spPr/>
      <dgm:t>
        <a:bodyPr/>
        <a:lstStyle/>
        <a:p>
          <a:endParaRPr lang="en-US"/>
        </a:p>
      </dgm:t>
    </dgm:pt>
    <dgm:pt modelId="{261D5A6C-C4F6-472C-869F-4BCBBE597988}" type="sibTrans" cxnId="{A649BE74-6DD5-4B0C-9E26-C2C766AAB338}">
      <dgm:prSet/>
      <dgm:spPr/>
      <dgm:t>
        <a:bodyPr/>
        <a:lstStyle/>
        <a:p>
          <a:endParaRPr lang="en-US"/>
        </a:p>
      </dgm:t>
    </dgm:pt>
    <dgm:pt modelId="{0FCB25ED-4971-4C9C-BCA1-4EC51B2F683F}">
      <dgm:prSet phldrT="[Text]" custT="1"/>
      <dgm:spPr/>
      <dgm:t>
        <a:bodyPr/>
        <a:lstStyle/>
        <a:p>
          <a:r>
            <a:rPr lang="en-US" sz="1600" dirty="0"/>
            <a:t>Prior SR</a:t>
          </a:r>
        </a:p>
      </dgm:t>
    </dgm:pt>
    <dgm:pt modelId="{7827BA7D-017F-44FB-9D1A-DDE749AE3DEF}" type="parTrans" cxnId="{B540B7F3-1763-4B69-87C6-3C0BE4DB1457}">
      <dgm:prSet/>
      <dgm:spPr/>
      <dgm:t>
        <a:bodyPr/>
        <a:lstStyle/>
        <a:p>
          <a:endParaRPr lang="en-US"/>
        </a:p>
      </dgm:t>
    </dgm:pt>
    <dgm:pt modelId="{062DC24B-CF46-4DE6-B76F-157A494BAD63}" type="sibTrans" cxnId="{B540B7F3-1763-4B69-87C6-3C0BE4DB1457}">
      <dgm:prSet/>
      <dgm:spPr/>
      <dgm:t>
        <a:bodyPr/>
        <a:lstStyle/>
        <a:p>
          <a:endParaRPr lang="en-US"/>
        </a:p>
      </dgm:t>
    </dgm:pt>
    <dgm:pt modelId="{F9CF1DDA-0C47-482A-9185-80CBE4F74EC4}">
      <dgm:prSet phldrT="[Text]"/>
      <dgm:spPr/>
      <dgm:t>
        <a:bodyPr/>
        <a:lstStyle/>
        <a:p>
          <a:r>
            <a:rPr lang="en-US" dirty="0"/>
            <a:t>Produce guidance</a:t>
          </a:r>
        </a:p>
      </dgm:t>
    </dgm:pt>
    <dgm:pt modelId="{352819FF-1121-4CCC-9FDC-1F9B60CF08D7}" type="sibTrans" cxnId="{0D708CC3-3A07-43FD-B268-D9A4224FA02E}">
      <dgm:prSet/>
      <dgm:spPr/>
      <dgm:t>
        <a:bodyPr/>
        <a:lstStyle/>
        <a:p>
          <a:endParaRPr lang="en-US"/>
        </a:p>
      </dgm:t>
    </dgm:pt>
    <dgm:pt modelId="{1F1C8E0B-2E8F-4272-BD1F-FD3A552510E9}" type="parTrans" cxnId="{0D708CC3-3A07-43FD-B268-D9A4224FA02E}">
      <dgm:prSet/>
      <dgm:spPr/>
      <dgm:t>
        <a:bodyPr/>
        <a:lstStyle/>
        <a:p>
          <a:endParaRPr lang="en-US"/>
        </a:p>
      </dgm:t>
    </dgm:pt>
    <dgm:pt modelId="{957EED75-5E6A-4605-B91F-0055FED4C972}">
      <dgm:prSet phldrT="[Text]" custT="1"/>
      <dgm:spPr/>
      <dgm:t>
        <a:bodyPr/>
        <a:lstStyle/>
        <a:p>
          <a:r>
            <a:rPr lang="en-US" sz="1600" dirty="0"/>
            <a:t>EBM-2</a:t>
          </a:r>
        </a:p>
      </dgm:t>
    </dgm:pt>
    <dgm:pt modelId="{47FA6C98-24DF-4EE4-8F7C-1343F036399B}" type="sibTrans" cxnId="{9CD123A7-15D5-4054-AFE1-8145BDA6EAB9}">
      <dgm:prSet/>
      <dgm:spPr/>
      <dgm:t>
        <a:bodyPr/>
        <a:lstStyle/>
        <a:p>
          <a:endParaRPr lang="en-US"/>
        </a:p>
      </dgm:t>
    </dgm:pt>
    <dgm:pt modelId="{8A1C8332-2B15-482A-825B-4BBD77E5504B}" type="parTrans" cxnId="{9CD123A7-15D5-4054-AFE1-8145BDA6EAB9}">
      <dgm:prSet/>
      <dgm:spPr/>
      <dgm:t>
        <a:bodyPr/>
        <a:lstStyle/>
        <a:p>
          <a:endParaRPr lang="en-US"/>
        </a:p>
      </dgm:t>
    </dgm:pt>
    <dgm:pt modelId="{96FC0AB4-7DCA-4941-92B6-C92830404638}">
      <dgm:prSet phldrT="[Text]" custT="1"/>
      <dgm:spPr/>
      <dgm:t>
        <a:bodyPr/>
        <a:lstStyle/>
        <a:p>
          <a:r>
            <a:rPr lang="en-US" sz="1600" dirty="0"/>
            <a:t>Apply knowledge to issue </a:t>
          </a:r>
        </a:p>
      </dgm:t>
    </dgm:pt>
    <dgm:pt modelId="{CCF333CD-1656-43AB-862C-1E6510A1123B}" type="parTrans" cxnId="{66263E83-0EC4-4BEF-896E-F3D8DBB56D84}">
      <dgm:prSet/>
      <dgm:spPr/>
      <dgm:t>
        <a:bodyPr/>
        <a:lstStyle/>
        <a:p>
          <a:endParaRPr lang="en-US"/>
        </a:p>
      </dgm:t>
    </dgm:pt>
    <dgm:pt modelId="{A17529D9-1216-42C7-AF98-5F3CC12D758D}" type="sibTrans" cxnId="{66263E83-0EC4-4BEF-896E-F3D8DBB56D84}">
      <dgm:prSet/>
      <dgm:spPr/>
      <dgm:t>
        <a:bodyPr/>
        <a:lstStyle/>
        <a:p>
          <a:endParaRPr lang="en-US"/>
        </a:p>
      </dgm:t>
    </dgm:pt>
    <dgm:pt modelId="{E05DC7AB-981C-4EC4-91A8-69219178E58D}">
      <dgm:prSet phldrT="[Text]" custT="1"/>
      <dgm:spPr/>
      <dgm:t>
        <a:bodyPr/>
        <a:lstStyle/>
        <a:p>
          <a:r>
            <a:rPr lang="en-US" sz="1600" dirty="0"/>
            <a:t>Possible outside guidelines</a:t>
          </a:r>
        </a:p>
      </dgm:t>
    </dgm:pt>
    <dgm:pt modelId="{35B172CC-06D0-4134-80D9-04BFBEAFFEC6}" type="parTrans" cxnId="{5E655A48-CF84-460D-919F-C40933F23E17}">
      <dgm:prSet/>
      <dgm:spPr/>
      <dgm:t>
        <a:bodyPr/>
        <a:lstStyle/>
        <a:p>
          <a:endParaRPr lang="en-US"/>
        </a:p>
      </dgm:t>
    </dgm:pt>
    <dgm:pt modelId="{7A3E1462-EE88-4FE5-9D16-62B617AB4468}" type="sibTrans" cxnId="{5E655A48-CF84-460D-919F-C40933F23E17}">
      <dgm:prSet/>
      <dgm:spPr/>
      <dgm:t>
        <a:bodyPr/>
        <a:lstStyle/>
        <a:p>
          <a:endParaRPr lang="en-US"/>
        </a:p>
      </dgm:t>
    </dgm:pt>
    <dgm:pt modelId="{68B58DDC-3904-4EA4-A5E1-1A17CE4CBB2A}">
      <dgm:prSet phldrT="[Text]" custT="1"/>
      <dgm:spPr/>
      <dgm:t>
        <a:bodyPr/>
        <a:lstStyle/>
        <a:p>
          <a:r>
            <a:rPr lang="en-US" sz="1600" dirty="0"/>
            <a:t>Order Sets (L-A)</a:t>
          </a:r>
        </a:p>
      </dgm:t>
    </dgm:pt>
    <dgm:pt modelId="{ECFE64CE-13A4-4607-A051-F72594D27A46}" type="parTrans" cxnId="{ADD3204B-43C9-4EBA-B14F-594CD6C29596}">
      <dgm:prSet/>
      <dgm:spPr/>
      <dgm:t>
        <a:bodyPr/>
        <a:lstStyle/>
        <a:p>
          <a:endParaRPr lang="en-US"/>
        </a:p>
      </dgm:t>
    </dgm:pt>
    <dgm:pt modelId="{C9E10353-6E04-4341-B921-DB2B99BA5F2C}" type="sibTrans" cxnId="{ADD3204B-43C9-4EBA-B14F-594CD6C29596}">
      <dgm:prSet/>
      <dgm:spPr/>
      <dgm:t>
        <a:bodyPr/>
        <a:lstStyle/>
        <a:p>
          <a:endParaRPr lang="en-US"/>
        </a:p>
      </dgm:t>
    </dgm:pt>
    <dgm:pt modelId="{5F4F26FB-E61A-44F8-A9B3-5FFEDC85D8CF}">
      <dgm:prSet phldrT="[Text]" custT="1"/>
      <dgm:spPr/>
      <dgm:t>
        <a:bodyPr/>
        <a:lstStyle/>
        <a:p>
          <a:r>
            <a:rPr lang="en-US" sz="1600" dirty="0"/>
            <a:t>Local guidance (L-B)</a:t>
          </a:r>
        </a:p>
      </dgm:t>
    </dgm:pt>
    <dgm:pt modelId="{0527FA34-FC1E-463E-A665-A7B7F14C3120}" type="parTrans" cxnId="{F3DB04C5-4035-4C94-B222-C6D257333593}">
      <dgm:prSet/>
      <dgm:spPr/>
      <dgm:t>
        <a:bodyPr/>
        <a:lstStyle/>
        <a:p>
          <a:endParaRPr lang="en-US"/>
        </a:p>
      </dgm:t>
    </dgm:pt>
    <dgm:pt modelId="{82EFCE15-5FF7-4257-A6F5-5335FB3F279B}" type="sibTrans" cxnId="{F3DB04C5-4035-4C94-B222-C6D257333593}">
      <dgm:prSet/>
      <dgm:spPr/>
      <dgm:t>
        <a:bodyPr/>
        <a:lstStyle/>
        <a:p>
          <a:endParaRPr lang="en-US"/>
        </a:p>
      </dgm:t>
    </dgm:pt>
    <dgm:pt modelId="{AC882A2B-F71D-4098-BAD9-34A1C4958977}">
      <dgm:prSet phldrT="[Text]" custT="1"/>
      <dgm:spPr/>
      <dgm:t>
        <a:bodyPr/>
        <a:lstStyle/>
        <a:p>
          <a:r>
            <a:rPr lang="en-US" sz="1600" dirty="0"/>
            <a:t>Can be same people by topic area</a:t>
          </a:r>
        </a:p>
      </dgm:t>
    </dgm:pt>
    <dgm:pt modelId="{68EFD229-86B7-498A-B108-9B8492BE4202}" type="parTrans" cxnId="{E3C59C47-00A0-4155-ADAF-C55DAFC50F76}">
      <dgm:prSet/>
      <dgm:spPr/>
      <dgm:t>
        <a:bodyPr/>
        <a:lstStyle/>
        <a:p>
          <a:endParaRPr lang="en-US"/>
        </a:p>
      </dgm:t>
    </dgm:pt>
    <dgm:pt modelId="{CE61AE80-0111-42F5-B37E-CF917CE4B811}" type="sibTrans" cxnId="{E3C59C47-00A0-4155-ADAF-C55DAFC50F76}">
      <dgm:prSet/>
      <dgm:spPr/>
      <dgm:t>
        <a:bodyPr/>
        <a:lstStyle/>
        <a:p>
          <a:endParaRPr lang="en-US"/>
        </a:p>
      </dgm:t>
    </dgm:pt>
    <dgm:pt modelId="{D77EB9CE-9DE0-4AE2-8717-55B855135329}">
      <dgm:prSet phldrT="[Text]" custT="1"/>
      <dgm:spPr/>
      <dgm:t>
        <a:bodyPr/>
        <a:lstStyle/>
        <a:p>
          <a:r>
            <a:rPr lang="en-US" sz="1600" dirty="0"/>
            <a:t>Can be </a:t>
          </a:r>
          <a:r>
            <a:rPr lang="en-US" sz="1600" dirty="0" err="1"/>
            <a:t>simul-taneous</a:t>
          </a:r>
          <a:endParaRPr lang="en-US" sz="1600" dirty="0"/>
        </a:p>
      </dgm:t>
    </dgm:pt>
    <dgm:pt modelId="{6D95CB8C-C297-4364-A44B-8E5ABCA36C73}" type="parTrans" cxnId="{18409DAC-3B34-4286-8F0D-7D12100AC020}">
      <dgm:prSet/>
      <dgm:spPr/>
      <dgm:t>
        <a:bodyPr/>
        <a:lstStyle/>
        <a:p>
          <a:endParaRPr lang="en-US"/>
        </a:p>
      </dgm:t>
    </dgm:pt>
    <dgm:pt modelId="{5919007D-E727-4D88-A493-04F448E7078A}" type="sibTrans" cxnId="{18409DAC-3B34-4286-8F0D-7D12100AC020}">
      <dgm:prSet/>
      <dgm:spPr/>
      <dgm:t>
        <a:bodyPr/>
        <a:lstStyle/>
        <a:p>
          <a:endParaRPr lang="en-US"/>
        </a:p>
      </dgm:t>
    </dgm:pt>
    <dgm:pt modelId="{7394513C-C5F6-40DB-AF0D-511D57FB577F}" type="pres">
      <dgm:prSet presAssocID="{282332F6-B1A2-4F25-B278-8A3E7073AF4D}" presName="diagram" presStyleCnt="0">
        <dgm:presLayoutVars>
          <dgm:chPref val="1"/>
          <dgm:dir/>
          <dgm:animOne val="branch"/>
          <dgm:animLvl val="lvl"/>
          <dgm:resizeHandles/>
        </dgm:presLayoutVars>
      </dgm:prSet>
      <dgm:spPr/>
    </dgm:pt>
    <dgm:pt modelId="{8AFB7673-DDBA-4F01-8949-076718542EEE}" type="pres">
      <dgm:prSet presAssocID="{BE42BEC1-A46F-4239-AA30-E8EA3FE3CAD7}" presName="root" presStyleCnt="0"/>
      <dgm:spPr/>
    </dgm:pt>
    <dgm:pt modelId="{DB4D017A-15A9-4C2B-9A7D-69D82FD98849}" type="pres">
      <dgm:prSet presAssocID="{BE42BEC1-A46F-4239-AA30-E8EA3FE3CAD7}" presName="rootComposite" presStyleCnt="0"/>
      <dgm:spPr/>
    </dgm:pt>
    <dgm:pt modelId="{40B88883-6E8A-4313-B54C-8378B49E5311}" type="pres">
      <dgm:prSet presAssocID="{BE42BEC1-A46F-4239-AA30-E8EA3FE3CAD7}" presName="rootText" presStyleLbl="node1" presStyleIdx="0" presStyleCnt="6"/>
      <dgm:spPr/>
    </dgm:pt>
    <dgm:pt modelId="{B5D133A5-8A58-4866-A362-7A28DEFD1880}" type="pres">
      <dgm:prSet presAssocID="{BE42BEC1-A46F-4239-AA30-E8EA3FE3CAD7}" presName="rootConnector" presStyleLbl="node1" presStyleIdx="0" presStyleCnt="6"/>
      <dgm:spPr/>
    </dgm:pt>
    <dgm:pt modelId="{72FE09E7-CFA8-48C8-9B65-D345FEB79AFE}" type="pres">
      <dgm:prSet presAssocID="{BE42BEC1-A46F-4239-AA30-E8EA3FE3CAD7}" presName="childShape" presStyleCnt="0"/>
      <dgm:spPr/>
    </dgm:pt>
    <dgm:pt modelId="{09331B7E-2169-4D0D-8865-135E9D7A6595}" type="pres">
      <dgm:prSet presAssocID="{C37E1CB2-5180-4012-B454-D8764646679C}" presName="Name13" presStyleLbl="parChTrans1D2" presStyleIdx="0" presStyleCnt="14"/>
      <dgm:spPr/>
    </dgm:pt>
    <dgm:pt modelId="{EF60BA84-062A-4A89-8FF0-A23C37C0047B}" type="pres">
      <dgm:prSet presAssocID="{45252C14-989D-4493-AC47-4AFD2C35CBBB}" presName="childText" presStyleLbl="bgAcc1" presStyleIdx="0" presStyleCnt="14">
        <dgm:presLayoutVars>
          <dgm:bulletEnabled val="1"/>
        </dgm:presLayoutVars>
      </dgm:prSet>
      <dgm:spPr/>
    </dgm:pt>
    <dgm:pt modelId="{0FCAFE3D-4C96-4BEF-BFF5-D88C32F2298B}" type="pres">
      <dgm:prSet presAssocID="{8BF7C24B-5D20-4CDC-98D2-AC8975AE1B6E}" presName="Name13" presStyleLbl="parChTrans1D2" presStyleIdx="1" presStyleCnt="14"/>
      <dgm:spPr/>
    </dgm:pt>
    <dgm:pt modelId="{C51C01E9-FC7E-4F39-875F-15AE51456B6B}" type="pres">
      <dgm:prSet presAssocID="{184982BF-41C0-4EB4-B2E7-12DE5005006F}" presName="childText" presStyleLbl="bgAcc1" presStyleIdx="1" presStyleCnt="14">
        <dgm:presLayoutVars>
          <dgm:bulletEnabled val="1"/>
        </dgm:presLayoutVars>
      </dgm:prSet>
      <dgm:spPr/>
    </dgm:pt>
    <dgm:pt modelId="{45FE4FFA-9ED3-4C27-A36C-F813A02018FB}" type="pres">
      <dgm:prSet presAssocID="{7827BA7D-017F-44FB-9D1A-DDE749AE3DEF}" presName="Name13" presStyleLbl="parChTrans1D2" presStyleIdx="2" presStyleCnt="14"/>
      <dgm:spPr/>
    </dgm:pt>
    <dgm:pt modelId="{BB18FFA4-70E8-4D0F-8303-75957DC95CBB}" type="pres">
      <dgm:prSet presAssocID="{0FCB25ED-4971-4C9C-BCA1-4EC51B2F683F}" presName="childText" presStyleLbl="bgAcc1" presStyleIdx="2" presStyleCnt="14">
        <dgm:presLayoutVars>
          <dgm:bulletEnabled val="1"/>
        </dgm:presLayoutVars>
      </dgm:prSet>
      <dgm:spPr/>
    </dgm:pt>
    <dgm:pt modelId="{D5ED7BC7-CE37-4546-AFFB-E243DEDB9122}" type="pres">
      <dgm:prSet presAssocID="{F9CF1DDA-0C47-482A-9185-80CBE4F74EC4}" presName="root" presStyleCnt="0"/>
      <dgm:spPr/>
    </dgm:pt>
    <dgm:pt modelId="{C889E019-9444-4B86-916A-99F4942F042E}" type="pres">
      <dgm:prSet presAssocID="{F9CF1DDA-0C47-482A-9185-80CBE4F74EC4}" presName="rootComposite" presStyleCnt="0"/>
      <dgm:spPr/>
    </dgm:pt>
    <dgm:pt modelId="{4E59BD04-BD2A-4F8A-8427-ACA92AD446C4}" type="pres">
      <dgm:prSet presAssocID="{F9CF1DDA-0C47-482A-9185-80CBE4F74EC4}" presName="rootText" presStyleLbl="node1" presStyleIdx="1" presStyleCnt="6"/>
      <dgm:spPr/>
    </dgm:pt>
    <dgm:pt modelId="{E02CE4D0-0DF5-4772-8D42-664DC6F0C180}" type="pres">
      <dgm:prSet presAssocID="{F9CF1DDA-0C47-482A-9185-80CBE4F74EC4}" presName="rootConnector" presStyleLbl="node1" presStyleIdx="1" presStyleCnt="6"/>
      <dgm:spPr/>
    </dgm:pt>
    <dgm:pt modelId="{C882B764-4C42-4F84-A528-3FFB603D074E}" type="pres">
      <dgm:prSet presAssocID="{F9CF1DDA-0C47-482A-9185-80CBE4F74EC4}" presName="childShape" presStyleCnt="0"/>
      <dgm:spPr/>
    </dgm:pt>
    <dgm:pt modelId="{AAC6A910-A3E8-40E9-9698-D031EF53BAC3}" type="pres">
      <dgm:prSet presAssocID="{8A1C8332-2B15-482A-825B-4BBD77E5504B}" presName="Name13" presStyleLbl="parChTrans1D2" presStyleIdx="3" presStyleCnt="14"/>
      <dgm:spPr/>
    </dgm:pt>
    <dgm:pt modelId="{49B660A5-51A7-434D-B1FB-EB542F3A2EB4}" type="pres">
      <dgm:prSet presAssocID="{957EED75-5E6A-4605-B91F-0055FED4C972}" presName="childText" presStyleLbl="bgAcc1" presStyleIdx="3" presStyleCnt="14">
        <dgm:presLayoutVars>
          <dgm:bulletEnabled val="1"/>
        </dgm:presLayoutVars>
      </dgm:prSet>
      <dgm:spPr/>
    </dgm:pt>
    <dgm:pt modelId="{2E2EAB89-6122-413D-B2C2-E2C469A829FA}" type="pres">
      <dgm:prSet presAssocID="{CCF333CD-1656-43AB-862C-1E6510A1123B}" presName="Name13" presStyleLbl="parChTrans1D2" presStyleIdx="4" presStyleCnt="14"/>
      <dgm:spPr/>
    </dgm:pt>
    <dgm:pt modelId="{6EBD6000-6C8A-4BEB-B1D4-3696C27E8D8B}" type="pres">
      <dgm:prSet presAssocID="{96FC0AB4-7DCA-4941-92B6-C92830404638}" presName="childText" presStyleLbl="bgAcc1" presStyleIdx="4" presStyleCnt="14" custScaleX="129198" custScaleY="110431">
        <dgm:presLayoutVars>
          <dgm:bulletEnabled val="1"/>
        </dgm:presLayoutVars>
      </dgm:prSet>
      <dgm:spPr/>
    </dgm:pt>
    <dgm:pt modelId="{2E892F25-5840-49B0-BCFF-48484DD178C7}" type="pres">
      <dgm:prSet presAssocID="{5C2B187E-F084-44B3-A538-A4AC52FB6686}" presName="root" presStyleCnt="0"/>
      <dgm:spPr/>
    </dgm:pt>
    <dgm:pt modelId="{DB5E9840-F7F2-4F2B-9BFF-B5D4526A9236}" type="pres">
      <dgm:prSet presAssocID="{5C2B187E-F084-44B3-A538-A4AC52FB6686}" presName="rootComposite" presStyleCnt="0"/>
      <dgm:spPr/>
    </dgm:pt>
    <dgm:pt modelId="{6A0A27B5-05C8-4A4E-BDB3-A3ABCCD1228A}" type="pres">
      <dgm:prSet presAssocID="{5C2B187E-F084-44B3-A538-A4AC52FB6686}" presName="rootText" presStyleLbl="node1" presStyleIdx="2" presStyleCnt="6"/>
      <dgm:spPr/>
    </dgm:pt>
    <dgm:pt modelId="{1189D180-0E8C-421C-A469-7C607EDAB2DD}" type="pres">
      <dgm:prSet presAssocID="{5C2B187E-F084-44B3-A538-A4AC52FB6686}" presName="rootConnector" presStyleLbl="node1" presStyleIdx="2" presStyleCnt="6"/>
      <dgm:spPr/>
    </dgm:pt>
    <dgm:pt modelId="{E2E6B537-9A30-4551-AE09-2A28E73D022D}" type="pres">
      <dgm:prSet presAssocID="{5C2B187E-F084-44B3-A538-A4AC52FB6686}" presName="childShape" presStyleCnt="0"/>
      <dgm:spPr/>
    </dgm:pt>
    <dgm:pt modelId="{E6CE0954-7EEE-4530-9F59-3AA5B52697A8}" type="pres">
      <dgm:prSet presAssocID="{24FAD840-026D-43EA-AE6C-5AF9AAF120F1}" presName="Name13" presStyleLbl="parChTrans1D2" presStyleIdx="5" presStyleCnt="14"/>
      <dgm:spPr/>
    </dgm:pt>
    <dgm:pt modelId="{07C05B2A-76B8-488B-BE14-92DF09231D0E}" type="pres">
      <dgm:prSet presAssocID="{8CB8654F-C955-4381-A87C-69ED648AD7FD}" presName="childText" presStyleLbl="bgAcc1" presStyleIdx="5" presStyleCnt="14">
        <dgm:presLayoutVars>
          <dgm:bulletEnabled val="1"/>
        </dgm:presLayoutVars>
      </dgm:prSet>
      <dgm:spPr/>
    </dgm:pt>
    <dgm:pt modelId="{32682D5E-153F-4AF0-A168-27181D0C4B01}" type="pres">
      <dgm:prSet presAssocID="{35B172CC-06D0-4134-80D9-04BFBEAFFEC6}" presName="Name13" presStyleLbl="parChTrans1D2" presStyleIdx="6" presStyleCnt="14"/>
      <dgm:spPr/>
    </dgm:pt>
    <dgm:pt modelId="{5D7D5BE0-3CE6-4176-871F-1B89E514CD5C}" type="pres">
      <dgm:prSet presAssocID="{E05DC7AB-981C-4EC4-91A8-69219178E58D}" presName="childText" presStyleLbl="bgAcc1" presStyleIdx="6" presStyleCnt="14" custScaleX="118640" custScaleY="166449">
        <dgm:presLayoutVars>
          <dgm:bulletEnabled val="1"/>
        </dgm:presLayoutVars>
      </dgm:prSet>
      <dgm:spPr/>
    </dgm:pt>
    <dgm:pt modelId="{E236B36C-4602-4596-B575-34A415100BCC}" type="pres">
      <dgm:prSet presAssocID="{ED6BE053-80F7-4311-90F6-397863DA4A19}" presName="root" presStyleCnt="0"/>
      <dgm:spPr/>
    </dgm:pt>
    <dgm:pt modelId="{FA078883-E5AC-4798-BA3E-A7D76C58E6B8}" type="pres">
      <dgm:prSet presAssocID="{ED6BE053-80F7-4311-90F6-397863DA4A19}" presName="rootComposite" presStyleCnt="0"/>
      <dgm:spPr/>
    </dgm:pt>
    <dgm:pt modelId="{028D48F9-ADC1-4515-A6BC-C4611CDE9BD7}" type="pres">
      <dgm:prSet presAssocID="{ED6BE053-80F7-4311-90F6-397863DA4A19}" presName="rootText" presStyleLbl="node1" presStyleIdx="3" presStyleCnt="6"/>
      <dgm:spPr/>
    </dgm:pt>
    <dgm:pt modelId="{9B66972D-86D8-42AB-BC2E-ED1B0649C8B3}" type="pres">
      <dgm:prSet presAssocID="{ED6BE053-80F7-4311-90F6-397863DA4A19}" presName="rootConnector" presStyleLbl="node1" presStyleIdx="3" presStyleCnt="6"/>
      <dgm:spPr/>
    </dgm:pt>
    <dgm:pt modelId="{821BD77F-B3CA-46EE-AD0F-86D530FBD5FA}" type="pres">
      <dgm:prSet presAssocID="{ED6BE053-80F7-4311-90F6-397863DA4A19}" presName="childShape" presStyleCnt="0"/>
      <dgm:spPr/>
    </dgm:pt>
    <dgm:pt modelId="{340E218B-9C35-4D20-AF6A-CA1328BC9DD9}" type="pres">
      <dgm:prSet presAssocID="{C74AB278-5A74-4BD7-862D-4CC5932DCAF3}" presName="Name13" presStyleLbl="parChTrans1D2" presStyleIdx="7" presStyleCnt="14"/>
      <dgm:spPr/>
    </dgm:pt>
    <dgm:pt modelId="{BD33BDD1-6C1E-40E4-93A2-7416464339DD}" type="pres">
      <dgm:prSet presAssocID="{156478F0-6F74-4727-9869-2DD1B6B13B42}" presName="childText" presStyleLbl="bgAcc1" presStyleIdx="7" presStyleCnt="14">
        <dgm:presLayoutVars>
          <dgm:bulletEnabled val="1"/>
        </dgm:presLayoutVars>
      </dgm:prSet>
      <dgm:spPr/>
    </dgm:pt>
    <dgm:pt modelId="{9841714B-F9F5-48DD-A08C-C9AD20DB9481}" type="pres">
      <dgm:prSet presAssocID="{ECFE64CE-13A4-4607-A051-F72594D27A46}" presName="Name13" presStyleLbl="parChTrans1D2" presStyleIdx="8" presStyleCnt="14"/>
      <dgm:spPr/>
    </dgm:pt>
    <dgm:pt modelId="{4D2D0170-2B94-4314-9E53-58706B348B48}" type="pres">
      <dgm:prSet presAssocID="{68B58DDC-3904-4EA4-A5E1-1A17CE4CBB2A}" presName="childText" presStyleLbl="bgAcc1" presStyleIdx="8" presStyleCnt="14">
        <dgm:presLayoutVars>
          <dgm:bulletEnabled val="1"/>
        </dgm:presLayoutVars>
      </dgm:prSet>
      <dgm:spPr/>
    </dgm:pt>
    <dgm:pt modelId="{5B7E993B-AC70-4E30-8AA9-27A7BA163B8A}" type="pres">
      <dgm:prSet presAssocID="{0527FA34-FC1E-463E-A665-A7B7F14C3120}" presName="Name13" presStyleLbl="parChTrans1D2" presStyleIdx="9" presStyleCnt="14"/>
      <dgm:spPr/>
    </dgm:pt>
    <dgm:pt modelId="{39C2A2B9-90B2-479E-BAF9-4DE878B601C8}" type="pres">
      <dgm:prSet presAssocID="{5F4F26FB-E61A-44F8-A9B3-5FFEDC85D8CF}" presName="childText" presStyleLbl="bgAcc1" presStyleIdx="9" presStyleCnt="14" custScaleY="136274">
        <dgm:presLayoutVars>
          <dgm:bulletEnabled val="1"/>
        </dgm:presLayoutVars>
      </dgm:prSet>
      <dgm:spPr/>
    </dgm:pt>
    <dgm:pt modelId="{2BF882F1-2FB5-4AE6-BAB4-EBD4AC527248}" type="pres">
      <dgm:prSet presAssocID="{D6C76A1D-B7B6-48F0-8CDE-04619A96A0C8}" presName="root" presStyleCnt="0"/>
      <dgm:spPr/>
    </dgm:pt>
    <dgm:pt modelId="{BF08E96A-93FC-4A18-863C-613536BCFFD3}" type="pres">
      <dgm:prSet presAssocID="{D6C76A1D-B7B6-48F0-8CDE-04619A96A0C8}" presName="rootComposite" presStyleCnt="0"/>
      <dgm:spPr/>
    </dgm:pt>
    <dgm:pt modelId="{089F4F9C-36F6-483B-BE32-E618596D3F01}" type="pres">
      <dgm:prSet presAssocID="{D6C76A1D-B7B6-48F0-8CDE-04619A96A0C8}" presName="rootText" presStyleLbl="node1" presStyleIdx="4" presStyleCnt="6"/>
      <dgm:spPr/>
    </dgm:pt>
    <dgm:pt modelId="{4A5DD277-8ABC-462C-A0AD-6610D9D7B653}" type="pres">
      <dgm:prSet presAssocID="{D6C76A1D-B7B6-48F0-8CDE-04619A96A0C8}" presName="rootConnector" presStyleLbl="node1" presStyleIdx="4" presStyleCnt="6"/>
      <dgm:spPr/>
    </dgm:pt>
    <dgm:pt modelId="{005E8CC4-E1D0-47E1-B8EA-2ED1AFDE072F}" type="pres">
      <dgm:prSet presAssocID="{D6C76A1D-B7B6-48F0-8CDE-04619A96A0C8}" presName="childShape" presStyleCnt="0"/>
      <dgm:spPr/>
    </dgm:pt>
    <dgm:pt modelId="{AFA4FDFB-EDD4-44E7-8F79-7DBF9BE25293}" type="pres">
      <dgm:prSet presAssocID="{306CE025-9867-46BB-83EA-E933805F34A4}" presName="Name13" presStyleLbl="parChTrans1D2" presStyleIdx="10" presStyleCnt="14"/>
      <dgm:spPr/>
    </dgm:pt>
    <dgm:pt modelId="{704FCA01-3640-40E9-BDA1-0A176C531C3E}" type="pres">
      <dgm:prSet presAssocID="{7EE21C9D-E0B1-4B8D-9E94-0BF145ADAD3C}" presName="childText" presStyleLbl="bgAcc1" presStyleIdx="10" presStyleCnt="14">
        <dgm:presLayoutVars>
          <dgm:bulletEnabled val="1"/>
        </dgm:presLayoutVars>
      </dgm:prSet>
      <dgm:spPr/>
    </dgm:pt>
    <dgm:pt modelId="{330E8D0A-17DB-419D-AE31-8DC7F89FCF0C}" type="pres">
      <dgm:prSet presAssocID="{6D95CB8C-C297-4364-A44B-8E5ABCA36C73}" presName="Name13" presStyleLbl="parChTrans1D2" presStyleIdx="11" presStyleCnt="14"/>
      <dgm:spPr/>
    </dgm:pt>
    <dgm:pt modelId="{BE8494F8-31CF-4321-BE97-B89564D1D776}" type="pres">
      <dgm:prSet presAssocID="{D77EB9CE-9DE0-4AE2-8717-55B855135329}" presName="childText" presStyleLbl="bgAcc1" presStyleIdx="11" presStyleCnt="14" custScaleX="92398" custScaleY="135825">
        <dgm:presLayoutVars>
          <dgm:bulletEnabled val="1"/>
        </dgm:presLayoutVars>
      </dgm:prSet>
      <dgm:spPr/>
    </dgm:pt>
    <dgm:pt modelId="{30D98F89-6096-476F-8E18-7DEF6F4CE322}" type="pres">
      <dgm:prSet presAssocID="{FF0E5068-030E-4455-BA7E-46569ED9F5B0}" presName="root" presStyleCnt="0"/>
      <dgm:spPr/>
    </dgm:pt>
    <dgm:pt modelId="{74AB9ADC-E83C-4EBD-820F-C17BEBB9C393}" type="pres">
      <dgm:prSet presAssocID="{FF0E5068-030E-4455-BA7E-46569ED9F5B0}" presName="rootComposite" presStyleCnt="0"/>
      <dgm:spPr/>
    </dgm:pt>
    <dgm:pt modelId="{55142547-CCAB-4ED4-8600-A757826D83E8}" type="pres">
      <dgm:prSet presAssocID="{FF0E5068-030E-4455-BA7E-46569ED9F5B0}" presName="rootText" presStyleLbl="node1" presStyleIdx="5" presStyleCnt="6"/>
      <dgm:spPr/>
    </dgm:pt>
    <dgm:pt modelId="{572E216A-97FA-470D-AA6D-53DE2AC34E33}" type="pres">
      <dgm:prSet presAssocID="{FF0E5068-030E-4455-BA7E-46569ED9F5B0}" presName="rootConnector" presStyleLbl="node1" presStyleIdx="5" presStyleCnt="6"/>
      <dgm:spPr/>
    </dgm:pt>
    <dgm:pt modelId="{9178B16A-63F8-437E-AA4F-105672481F08}" type="pres">
      <dgm:prSet presAssocID="{FF0E5068-030E-4455-BA7E-46569ED9F5B0}" presName="childShape" presStyleCnt="0"/>
      <dgm:spPr/>
    </dgm:pt>
    <dgm:pt modelId="{3094EDC7-7527-42AC-A6BF-3EE9C98B9663}" type="pres">
      <dgm:prSet presAssocID="{5594EBBD-8790-4A00-ADE7-1439B1149F9E}" presName="Name13" presStyleLbl="parChTrans1D2" presStyleIdx="12" presStyleCnt="14"/>
      <dgm:spPr/>
    </dgm:pt>
    <dgm:pt modelId="{98D4C5A3-C966-49FA-A412-1C7638A90891}" type="pres">
      <dgm:prSet presAssocID="{9E9DF476-CAB1-40F3-A121-61D889CF3098}" presName="childText" presStyleLbl="bgAcc1" presStyleIdx="12" presStyleCnt="14">
        <dgm:presLayoutVars>
          <dgm:bulletEnabled val="1"/>
        </dgm:presLayoutVars>
      </dgm:prSet>
      <dgm:spPr/>
    </dgm:pt>
    <dgm:pt modelId="{8F8391AB-5CA3-4922-8206-286112EC7D45}" type="pres">
      <dgm:prSet presAssocID="{68EFD229-86B7-498A-B108-9B8492BE4202}" presName="Name13" presStyleLbl="parChTrans1D2" presStyleIdx="13" presStyleCnt="14"/>
      <dgm:spPr/>
    </dgm:pt>
    <dgm:pt modelId="{4AA7EC12-8F29-42D5-BA0E-4EBA6B9EBBB2}" type="pres">
      <dgm:prSet presAssocID="{AC882A2B-F71D-4098-BAD9-34A1C4958977}" presName="childText" presStyleLbl="bgAcc1" presStyleIdx="13" presStyleCnt="14" custScaleY="213191">
        <dgm:presLayoutVars>
          <dgm:bulletEnabled val="1"/>
        </dgm:presLayoutVars>
      </dgm:prSet>
      <dgm:spPr/>
    </dgm:pt>
  </dgm:ptLst>
  <dgm:cxnLst>
    <dgm:cxn modelId="{E8752E01-F5AE-43B9-9145-1FA6B99BFC55}" type="presOf" srcId="{156478F0-6F74-4727-9869-2DD1B6B13B42}" destId="{BD33BDD1-6C1E-40E4-93A2-7416464339DD}" srcOrd="0" destOrd="0" presId="urn:microsoft.com/office/officeart/2005/8/layout/hierarchy3"/>
    <dgm:cxn modelId="{05EC3803-96F1-48D0-BC7F-5E83CD67D34B}" type="presOf" srcId="{ED6BE053-80F7-4311-90F6-397863DA4A19}" destId="{028D48F9-ADC1-4515-A6BC-C4611CDE9BD7}" srcOrd="0" destOrd="0" presId="urn:microsoft.com/office/officeart/2005/8/layout/hierarchy3"/>
    <dgm:cxn modelId="{84C49A05-2CD3-44C9-A8FD-74FEF0FE2622}" type="presOf" srcId="{BE42BEC1-A46F-4239-AA30-E8EA3FE3CAD7}" destId="{40B88883-6E8A-4313-B54C-8378B49E5311}" srcOrd="0" destOrd="0" presId="urn:microsoft.com/office/officeart/2005/8/layout/hierarchy3"/>
    <dgm:cxn modelId="{905E6B06-F0A2-4A01-9882-3254904A028B}" srcId="{5C2B187E-F084-44B3-A538-A4AC52FB6686}" destId="{8CB8654F-C955-4381-A87C-69ED648AD7FD}" srcOrd="0" destOrd="0" parTransId="{24FAD840-026D-43EA-AE6C-5AF9AAF120F1}" sibTransId="{AB948231-7362-463C-B34D-190BCBB74B3A}"/>
    <dgm:cxn modelId="{44C11E12-0262-4528-A864-649B781A06EF}" type="presOf" srcId="{306CE025-9867-46BB-83EA-E933805F34A4}" destId="{AFA4FDFB-EDD4-44E7-8F79-7DBF9BE25293}" srcOrd="0" destOrd="0" presId="urn:microsoft.com/office/officeart/2005/8/layout/hierarchy3"/>
    <dgm:cxn modelId="{EDB53719-CBE9-4F32-B1BF-B06FB8C25774}" srcId="{FF0E5068-030E-4455-BA7E-46569ED9F5B0}" destId="{9E9DF476-CAB1-40F3-A121-61D889CF3098}" srcOrd="0" destOrd="0" parTransId="{5594EBBD-8790-4A00-ADE7-1439B1149F9E}" sibTransId="{A122B9B0-A2FC-4D15-ADA0-CBBA1CBE5B49}"/>
    <dgm:cxn modelId="{8EC25B35-5B72-4653-AE3E-4FDA4A862B60}" type="presOf" srcId="{7EE21C9D-E0B1-4B8D-9E94-0BF145ADAD3C}" destId="{704FCA01-3640-40E9-BDA1-0A176C531C3E}" srcOrd="0" destOrd="0" presId="urn:microsoft.com/office/officeart/2005/8/layout/hierarchy3"/>
    <dgm:cxn modelId="{C6EE003A-55F3-4587-B516-BB17CFEB78B4}" type="presOf" srcId="{D6C76A1D-B7B6-48F0-8CDE-04619A96A0C8}" destId="{089F4F9C-36F6-483B-BE32-E618596D3F01}" srcOrd="0" destOrd="0" presId="urn:microsoft.com/office/officeart/2005/8/layout/hierarchy3"/>
    <dgm:cxn modelId="{A667F53B-5478-4F64-9ABD-1CA03FFE323F}" type="presOf" srcId="{5F4F26FB-E61A-44F8-A9B3-5FFEDC85D8CF}" destId="{39C2A2B9-90B2-479E-BAF9-4DE878B601C8}" srcOrd="0" destOrd="0" presId="urn:microsoft.com/office/officeart/2005/8/layout/hierarchy3"/>
    <dgm:cxn modelId="{4DD7F23C-09D7-4E2F-84A1-749AF972F8FC}" type="presOf" srcId="{FF0E5068-030E-4455-BA7E-46569ED9F5B0}" destId="{55142547-CCAB-4ED4-8600-A757826D83E8}" srcOrd="0" destOrd="0" presId="urn:microsoft.com/office/officeart/2005/8/layout/hierarchy3"/>
    <dgm:cxn modelId="{B0D3223D-753C-407C-828A-88512A2A1A31}" type="presOf" srcId="{8CB8654F-C955-4381-A87C-69ED648AD7FD}" destId="{07C05B2A-76B8-488B-BE14-92DF09231D0E}" srcOrd="0" destOrd="0" presId="urn:microsoft.com/office/officeart/2005/8/layout/hierarchy3"/>
    <dgm:cxn modelId="{2B247846-96D9-4BA7-B134-A83AED585241}" srcId="{282332F6-B1A2-4F25-B278-8A3E7073AF4D}" destId="{D6C76A1D-B7B6-48F0-8CDE-04619A96A0C8}" srcOrd="4" destOrd="0" parTransId="{2CAE1AF4-A818-4808-B5AF-C96424F1A4A0}" sibTransId="{9CA0AC02-DC67-42B4-AC64-99A62B0E5148}"/>
    <dgm:cxn modelId="{E3C59C47-00A0-4155-ADAF-C55DAFC50F76}" srcId="{FF0E5068-030E-4455-BA7E-46569ED9F5B0}" destId="{AC882A2B-F71D-4098-BAD9-34A1C4958977}" srcOrd="1" destOrd="0" parTransId="{68EFD229-86B7-498A-B108-9B8492BE4202}" sibTransId="{CE61AE80-0111-42F5-B37E-CF917CE4B811}"/>
    <dgm:cxn modelId="{5E655A48-CF84-460D-919F-C40933F23E17}" srcId="{5C2B187E-F084-44B3-A538-A4AC52FB6686}" destId="{E05DC7AB-981C-4EC4-91A8-69219178E58D}" srcOrd="1" destOrd="0" parTransId="{35B172CC-06D0-4134-80D9-04BFBEAFFEC6}" sibTransId="{7A3E1462-EE88-4FE5-9D16-62B617AB4468}"/>
    <dgm:cxn modelId="{5679C449-5FD9-4A1B-868A-0CB1DF8FA820}" type="presOf" srcId="{45252C14-989D-4493-AC47-4AFD2C35CBBB}" destId="{EF60BA84-062A-4A89-8FF0-A23C37C0047B}" srcOrd="0" destOrd="0" presId="urn:microsoft.com/office/officeart/2005/8/layout/hierarchy3"/>
    <dgm:cxn modelId="{EA6CB64A-E1D9-4624-9547-4D2360450DAB}" type="presOf" srcId="{35B172CC-06D0-4134-80D9-04BFBEAFFEC6}" destId="{32682D5E-153F-4AF0-A168-27181D0C4B01}" srcOrd="0" destOrd="0" presId="urn:microsoft.com/office/officeart/2005/8/layout/hierarchy3"/>
    <dgm:cxn modelId="{ADD3204B-43C9-4EBA-B14F-594CD6C29596}" srcId="{ED6BE053-80F7-4311-90F6-397863DA4A19}" destId="{68B58DDC-3904-4EA4-A5E1-1A17CE4CBB2A}" srcOrd="1" destOrd="0" parTransId="{ECFE64CE-13A4-4607-A051-F72594D27A46}" sibTransId="{C9E10353-6E04-4341-B921-DB2B99BA5F2C}"/>
    <dgm:cxn modelId="{010A1E4C-338B-4966-9AE8-5EB15920D8C2}" type="presOf" srcId="{282332F6-B1A2-4F25-B278-8A3E7073AF4D}" destId="{7394513C-C5F6-40DB-AF0D-511D57FB577F}" srcOrd="0" destOrd="0" presId="urn:microsoft.com/office/officeart/2005/8/layout/hierarchy3"/>
    <dgm:cxn modelId="{BFAC7055-52EE-43F5-A33A-9D8918EDE266}" type="presOf" srcId="{0FCB25ED-4971-4C9C-BCA1-4EC51B2F683F}" destId="{BB18FFA4-70E8-4D0F-8303-75957DC95CBB}" srcOrd="0" destOrd="0" presId="urn:microsoft.com/office/officeart/2005/8/layout/hierarchy3"/>
    <dgm:cxn modelId="{446C6656-BAC5-4E13-AE6E-646EBC2B6F27}" srcId="{ED6BE053-80F7-4311-90F6-397863DA4A19}" destId="{156478F0-6F74-4727-9869-2DD1B6B13B42}" srcOrd="0" destOrd="0" parTransId="{C74AB278-5A74-4BD7-862D-4CC5932DCAF3}" sibTransId="{AD9B8C6D-C0E6-4C05-9A8A-26D3E6AA73DB}"/>
    <dgm:cxn modelId="{4205B75B-7112-4C1E-9D67-07A3B8BDA9E2}" type="presOf" srcId="{184982BF-41C0-4EB4-B2E7-12DE5005006F}" destId="{C51C01E9-FC7E-4F39-875F-15AE51456B6B}" srcOrd="0" destOrd="0" presId="urn:microsoft.com/office/officeart/2005/8/layout/hierarchy3"/>
    <dgm:cxn modelId="{43DC285F-E29E-4E32-B38A-ACFA2FCDE7FC}" srcId="{BE42BEC1-A46F-4239-AA30-E8EA3FE3CAD7}" destId="{45252C14-989D-4493-AC47-4AFD2C35CBBB}" srcOrd="0" destOrd="0" parTransId="{C37E1CB2-5180-4012-B454-D8764646679C}" sibTransId="{73BBBEE0-A4C0-4F56-84AA-944CF64D0C40}"/>
    <dgm:cxn modelId="{0B3C2C60-E72A-4C05-BFD5-83576C1C3CEB}" type="presOf" srcId="{F9CF1DDA-0C47-482A-9185-80CBE4F74EC4}" destId="{E02CE4D0-0DF5-4772-8D42-664DC6F0C180}" srcOrd="1" destOrd="0" presId="urn:microsoft.com/office/officeart/2005/8/layout/hierarchy3"/>
    <dgm:cxn modelId="{A8125966-B7E4-4C7A-901F-7FD8D4658321}" type="presOf" srcId="{9E9DF476-CAB1-40F3-A121-61D889CF3098}" destId="{98D4C5A3-C966-49FA-A412-1C7638A90891}" srcOrd="0" destOrd="0" presId="urn:microsoft.com/office/officeart/2005/8/layout/hierarchy3"/>
    <dgm:cxn modelId="{1CD14869-7EA8-4855-B851-68DF24256D33}" type="presOf" srcId="{FF0E5068-030E-4455-BA7E-46569ED9F5B0}" destId="{572E216A-97FA-470D-AA6D-53DE2AC34E33}" srcOrd="1" destOrd="0" presId="urn:microsoft.com/office/officeart/2005/8/layout/hierarchy3"/>
    <dgm:cxn modelId="{A48EA772-BE8B-483F-890C-DC130EDB1A7E}" type="presOf" srcId="{0527FA34-FC1E-463E-A665-A7B7F14C3120}" destId="{5B7E993B-AC70-4E30-8AA9-27A7BA163B8A}" srcOrd="0" destOrd="0" presId="urn:microsoft.com/office/officeart/2005/8/layout/hierarchy3"/>
    <dgm:cxn modelId="{A649BE74-6DD5-4B0C-9E26-C2C766AAB338}" srcId="{BE42BEC1-A46F-4239-AA30-E8EA3FE3CAD7}" destId="{184982BF-41C0-4EB4-B2E7-12DE5005006F}" srcOrd="1" destOrd="0" parTransId="{8BF7C24B-5D20-4CDC-98D2-AC8975AE1B6E}" sibTransId="{261D5A6C-C4F6-472C-869F-4BCBBE597988}"/>
    <dgm:cxn modelId="{A8CDE675-9BBE-4F01-945D-8EF168FA760B}" type="presOf" srcId="{C37E1CB2-5180-4012-B454-D8764646679C}" destId="{09331B7E-2169-4D0D-8865-135E9D7A6595}" srcOrd="0" destOrd="0" presId="urn:microsoft.com/office/officeart/2005/8/layout/hierarchy3"/>
    <dgm:cxn modelId="{80206676-E508-47C3-A4A7-15EF9251C77F}" srcId="{282332F6-B1A2-4F25-B278-8A3E7073AF4D}" destId="{BE42BEC1-A46F-4239-AA30-E8EA3FE3CAD7}" srcOrd="0" destOrd="0" parTransId="{64AC9083-8F91-4324-A7F6-55F0E56788AA}" sibTransId="{503B25C2-2202-4F96-A44D-8C21D092E372}"/>
    <dgm:cxn modelId="{92FD3778-F2E0-45A0-9734-65845E757195}" type="presOf" srcId="{6D95CB8C-C297-4364-A44B-8E5ABCA36C73}" destId="{330E8D0A-17DB-419D-AE31-8DC7F89FCF0C}" srcOrd="0" destOrd="0" presId="urn:microsoft.com/office/officeart/2005/8/layout/hierarchy3"/>
    <dgm:cxn modelId="{17C9D77B-038D-4951-BF22-F60164145392}" type="presOf" srcId="{F9CF1DDA-0C47-482A-9185-80CBE4F74EC4}" destId="{4E59BD04-BD2A-4F8A-8427-ACA92AD446C4}" srcOrd="0" destOrd="0" presId="urn:microsoft.com/office/officeart/2005/8/layout/hierarchy3"/>
    <dgm:cxn modelId="{66263E83-0EC4-4BEF-896E-F3D8DBB56D84}" srcId="{F9CF1DDA-0C47-482A-9185-80CBE4F74EC4}" destId="{96FC0AB4-7DCA-4941-92B6-C92830404638}" srcOrd="1" destOrd="0" parTransId="{CCF333CD-1656-43AB-862C-1E6510A1123B}" sibTransId="{A17529D9-1216-42C7-AF98-5F3CC12D758D}"/>
    <dgm:cxn modelId="{654FBB87-5963-4906-8234-B42A1B0D1931}" type="presOf" srcId="{ECFE64CE-13A4-4607-A051-F72594D27A46}" destId="{9841714B-F9F5-48DD-A08C-C9AD20DB9481}" srcOrd="0" destOrd="0" presId="urn:microsoft.com/office/officeart/2005/8/layout/hierarchy3"/>
    <dgm:cxn modelId="{6B8A0B8E-2518-4D12-BCB7-60749B4B2B55}" type="presOf" srcId="{C74AB278-5A74-4BD7-862D-4CC5932DCAF3}" destId="{340E218B-9C35-4D20-AF6A-CA1328BC9DD9}" srcOrd="0" destOrd="0" presId="urn:microsoft.com/office/officeart/2005/8/layout/hierarchy3"/>
    <dgm:cxn modelId="{99E91394-028C-4246-82E8-E4B1FD22A28E}" type="presOf" srcId="{5C2B187E-F084-44B3-A538-A4AC52FB6686}" destId="{1189D180-0E8C-421C-A469-7C607EDAB2DD}" srcOrd="1" destOrd="0" presId="urn:microsoft.com/office/officeart/2005/8/layout/hierarchy3"/>
    <dgm:cxn modelId="{67EB2199-D653-408C-9A17-177927BA251E}" type="presOf" srcId="{AC882A2B-F71D-4098-BAD9-34A1C4958977}" destId="{4AA7EC12-8F29-42D5-BA0E-4EBA6B9EBBB2}" srcOrd="0" destOrd="0" presId="urn:microsoft.com/office/officeart/2005/8/layout/hierarchy3"/>
    <dgm:cxn modelId="{3F462299-2E58-4512-9A1D-0ECB7170E71F}" type="presOf" srcId="{5594EBBD-8790-4A00-ADE7-1439B1149F9E}" destId="{3094EDC7-7527-42AC-A6BF-3EE9C98B9663}" srcOrd="0" destOrd="0" presId="urn:microsoft.com/office/officeart/2005/8/layout/hierarchy3"/>
    <dgm:cxn modelId="{B3CA0A9B-294B-49DB-AF83-00D7FECF2032}" type="presOf" srcId="{5C2B187E-F084-44B3-A538-A4AC52FB6686}" destId="{6A0A27B5-05C8-4A4E-BDB3-A3ABCCD1228A}" srcOrd="0" destOrd="0" presId="urn:microsoft.com/office/officeart/2005/8/layout/hierarchy3"/>
    <dgm:cxn modelId="{9CD123A7-15D5-4054-AFE1-8145BDA6EAB9}" srcId="{F9CF1DDA-0C47-482A-9185-80CBE4F74EC4}" destId="{957EED75-5E6A-4605-B91F-0055FED4C972}" srcOrd="0" destOrd="0" parTransId="{8A1C8332-2B15-482A-825B-4BBD77E5504B}" sibTransId="{47FA6C98-24DF-4EE4-8F7C-1343F036399B}"/>
    <dgm:cxn modelId="{18409DAC-3B34-4286-8F0D-7D12100AC020}" srcId="{D6C76A1D-B7B6-48F0-8CDE-04619A96A0C8}" destId="{D77EB9CE-9DE0-4AE2-8717-55B855135329}" srcOrd="1" destOrd="0" parTransId="{6D95CB8C-C297-4364-A44B-8E5ABCA36C73}" sibTransId="{5919007D-E727-4D88-A493-04F448E7078A}"/>
    <dgm:cxn modelId="{7D95F1B6-10E9-43B2-9F9E-0D44637544AD}" type="presOf" srcId="{ED6BE053-80F7-4311-90F6-397863DA4A19}" destId="{9B66972D-86D8-42AB-BC2E-ED1B0649C8B3}" srcOrd="1" destOrd="0" presId="urn:microsoft.com/office/officeart/2005/8/layout/hierarchy3"/>
    <dgm:cxn modelId="{395F98BB-9136-421A-8C6D-EDC3EE0B420B}" type="presOf" srcId="{D77EB9CE-9DE0-4AE2-8717-55B855135329}" destId="{BE8494F8-31CF-4321-BE97-B89564D1D776}" srcOrd="0" destOrd="0" presId="urn:microsoft.com/office/officeart/2005/8/layout/hierarchy3"/>
    <dgm:cxn modelId="{2640A1BE-C994-4DF8-9E4B-FF82D8B49C69}" type="presOf" srcId="{8A1C8332-2B15-482A-825B-4BBD77E5504B}" destId="{AAC6A910-A3E8-40E9-9698-D031EF53BAC3}" srcOrd="0" destOrd="0" presId="urn:microsoft.com/office/officeart/2005/8/layout/hierarchy3"/>
    <dgm:cxn modelId="{B82C8BC0-6AAE-4975-A49F-F4686A74B13F}" type="presOf" srcId="{CCF333CD-1656-43AB-862C-1E6510A1123B}" destId="{2E2EAB89-6122-413D-B2C2-E2C469A829FA}" srcOrd="0" destOrd="0" presId="urn:microsoft.com/office/officeart/2005/8/layout/hierarchy3"/>
    <dgm:cxn modelId="{60D249C3-A5A0-4A99-A885-85831DBD7316}" type="presOf" srcId="{7827BA7D-017F-44FB-9D1A-DDE749AE3DEF}" destId="{45FE4FFA-9ED3-4C27-A36C-F813A02018FB}" srcOrd="0" destOrd="0" presId="urn:microsoft.com/office/officeart/2005/8/layout/hierarchy3"/>
    <dgm:cxn modelId="{0D708CC3-3A07-43FD-B268-D9A4224FA02E}" srcId="{282332F6-B1A2-4F25-B278-8A3E7073AF4D}" destId="{F9CF1DDA-0C47-482A-9185-80CBE4F74EC4}" srcOrd="1" destOrd="0" parTransId="{1F1C8E0B-2E8F-4272-BD1F-FD3A552510E9}" sibTransId="{352819FF-1121-4CCC-9FDC-1F9B60CF08D7}"/>
    <dgm:cxn modelId="{F3DB04C5-4035-4C94-B222-C6D257333593}" srcId="{ED6BE053-80F7-4311-90F6-397863DA4A19}" destId="{5F4F26FB-E61A-44F8-A9B3-5FFEDC85D8CF}" srcOrd="2" destOrd="0" parTransId="{0527FA34-FC1E-463E-A665-A7B7F14C3120}" sibTransId="{82EFCE15-5FF7-4257-A6F5-5335FB3F279B}"/>
    <dgm:cxn modelId="{4C3DE1CB-4530-46B0-9512-6C4C577F40DA}" type="presOf" srcId="{68EFD229-86B7-498A-B108-9B8492BE4202}" destId="{8F8391AB-5CA3-4922-8206-286112EC7D45}" srcOrd="0" destOrd="0" presId="urn:microsoft.com/office/officeart/2005/8/layout/hierarchy3"/>
    <dgm:cxn modelId="{D53964D3-320A-4504-B257-4E96E357E962}" srcId="{282332F6-B1A2-4F25-B278-8A3E7073AF4D}" destId="{FF0E5068-030E-4455-BA7E-46569ED9F5B0}" srcOrd="5" destOrd="0" parTransId="{7F75301C-1873-452C-8DD8-1196D9CDB047}" sibTransId="{FEEE4DA1-7137-4BC4-A6B6-500FA3EBE7C3}"/>
    <dgm:cxn modelId="{DC4738D6-BCE5-4AB0-B74A-0FC70A8A3971}" type="presOf" srcId="{E05DC7AB-981C-4EC4-91A8-69219178E58D}" destId="{5D7D5BE0-3CE6-4176-871F-1B89E514CD5C}" srcOrd="0" destOrd="0" presId="urn:microsoft.com/office/officeart/2005/8/layout/hierarchy3"/>
    <dgm:cxn modelId="{D0B884D9-00A2-4049-913C-66D84B40B01F}" srcId="{282332F6-B1A2-4F25-B278-8A3E7073AF4D}" destId="{ED6BE053-80F7-4311-90F6-397863DA4A19}" srcOrd="3" destOrd="0" parTransId="{5584791C-FAB7-4444-93FC-F46177E5FA09}" sibTransId="{29B71EDF-215A-4AD1-82EF-BCFA7B0ECF9B}"/>
    <dgm:cxn modelId="{E2284BDA-3568-4B36-AA5E-C7DD56BBDD6E}" type="presOf" srcId="{24FAD840-026D-43EA-AE6C-5AF9AAF120F1}" destId="{E6CE0954-7EEE-4530-9F59-3AA5B52697A8}" srcOrd="0" destOrd="0" presId="urn:microsoft.com/office/officeart/2005/8/layout/hierarchy3"/>
    <dgm:cxn modelId="{24D63ADC-2840-4945-9029-0C12D6B3E4BA}" srcId="{282332F6-B1A2-4F25-B278-8A3E7073AF4D}" destId="{5C2B187E-F084-44B3-A538-A4AC52FB6686}" srcOrd="2" destOrd="0" parTransId="{65567C28-52F9-40FC-A98E-27A8753888DA}" sibTransId="{65B60B1F-FF0E-4C44-9E3E-4CADE822E556}"/>
    <dgm:cxn modelId="{F064F3DC-F51F-4A1C-91C7-7718052E784F}" type="presOf" srcId="{D6C76A1D-B7B6-48F0-8CDE-04619A96A0C8}" destId="{4A5DD277-8ABC-462C-A0AD-6610D9D7B653}" srcOrd="1" destOrd="0" presId="urn:microsoft.com/office/officeart/2005/8/layout/hierarchy3"/>
    <dgm:cxn modelId="{41A93BDE-437C-4010-890B-F5B2A84260A3}" type="presOf" srcId="{68B58DDC-3904-4EA4-A5E1-1A17CE4CBB2A}" destId="{4D2D0170-2B94-4314-9E53-58706B348B48}" srcOrd="0" destOrd="0" presId="urn:microsoft.com/office/officeart/2005/8/layout/hierarchy3"/>
    <dgm:cxn modelId="{FC05E4DF-8D15-43F9-BE77-55D0730D1A02}" type="presOf" srcId="{96FC0AB4-7DCA-4941-92B6-C92830404638}" destId="{6EBD6000-6C8A-4BEB-B1D4-3696C27E8D8B}" srcOrd="0" destOrd="0" presId="urn:microsoft.com/office/officeart/2005/8/layout/hierarchy3"/>
    <dgm:cxn modelId="{513743E3-29E4-4A34-9C00-F62901AE3ED5}" type="presOf" srcId="{8BF7C24B-5D20-4CDC-98D2-AC8975AE1B6E}" destId="{0FCAFE3D-4C96-4BEF-BFF5-D88C32F2298B}" srcOrd="0" destOrd="0" presId="urn:microsoft.com/office/officeart/2005/8/layout/hierarchy3"/>
    <dgm:cxn modelId="{59F127E4-74FE-43CF-9F54-665FF0C01DE7}" srcId="{D6C76A1D-B7B6-48F0-8CDE-04619A96A0C8}" destId="{7EE21C9D-E0B1-4B8D-9E94-0BF145ADAD3C}" srcOrd="0" destOrd="0" parTransId="{306CE025-9867-46BB-83EA-E933805F34A4}" sibTransId="{AA1C331F-92C9-4F9A-A1E1-A4B9BDECDF30}"/>
    <dgm:cxn modelId="{B540B7F3-1763-4B69-87C6-3C0BE4DB1457}" srcId="{BE42BEC1-A46F-4239-AA30-E8EA3FE3CAD7}" destId="{0FCB25ED-4971-4C9C-BCA1-4EC51B2F683F}" srcOrd="2" destOrd="0" parTransId="{7827BA7D-017F-44FB-9D1A-DDE749AE3DEF}" sibTransId="{062DC24B-CF46-4DE6-B76F-157A494BAD63}"/>
    <dgm:cxn modelId="{FA3838FA-73E5-4931-9472-B9AC24EB7B3D}" type="presOf" srcId="{BE42BEC1-A46F-4239-AA30-E8EA3FE3CAD7}" destId="{B5D133A5-8A58-4866-A362-7A28DEFD1880}" srcOrd="1" destOrd="0" presId="urn:microsoft.com/office/officeart/2005/8/layout/hierarchy3"/>
    <dgm:cxn modelId="{D97B47FC-E068-4AE3-B37A-DD89B6E27371}" type="presOf" srcId="{957EED75-5E6A-4605-B91F-0055FED4C972}" destId="{49B660A5-51A7-434D-B1FB-EB542F3A2EB4}" srcOrd="0" destOrd="0" presId="urn:microsoft.com/office/officeart/2005/8/layout/hierarchy3"/>
    <dgm:cxn modelId="{71E3D726-0F71-4DDB-A164-E7D36913FF6A}" type="presParOf" srcId="{7394513C-C5F6-40DB-AF0D-511D57FB577F}" destId="{8AFB7673-DDBA-4F01-8949-076718542EEE}" srcOrd="0" destOrd="0" presId="urn:microsoft.com/office/officeart/2005/8/layout/hierarchy3"/>
    <dgm:cxn modelId="{0C909D3C-5E0D-4B13-8AF0-3E54EECDCCBF}" type="presParOf" srcId="{8AFB7673-DDBA-4F01-8949-076718542EEE}" destId="{DB4D017A-15A9-4C2B-9A7D-69D82FD98849}" srcOrd="0" destOrd="0" presId="urn:microsoft.com/office/officeart/2005/8/layout/hierarchy3"/>
    <dgm:cxn modelId="{0676AE4C-C69C-4C9E-AD8A-4CF33EED8D69}" type="presParOf" srcId="{DB4D017A-15A9-4C2B-9A7D-69D82FD98849}" destId="{40B88883-6E8A-4313-B54C-8378B49E5311}" srcOrd="0" destOrd="0" presId="urn:microsoft.com/office/officeart/2005/8/layout/hierarchy3"/>
    <dgm:cxn modelId="{7A068943-FE6D-43B6-97FA-9C9C10EB0981}" type="presParOf" srcId="{DB4D017A-15A9-4C2B-9A7D-69D82FD98849}" destId="{B5D133A5-8A58-4866-A362-7A28DEFD1880}" srcOrd="1" destOrd="0" presId="urn:microsoft.com/office/officeart/2005/8/layout/hierarchy3"/>
    <dgm:cxn modelId="{937684AB-2FD1-4D54-BC6F-889FCB58871D}" type="presParOf" srcId="{8AFB7673-DDBA-4F01-8949-076718542EEE}" destId="{72FE09E7-CFA8-48C8-9B65-D345FEB79AFE}" srcOrd="1" destOrd="0" presId="urn:microsoft.com/office/officeart/2005/8/layout/hierarchy3"/>
    <dgm:cxn modelId="{B650BF98-F4B5-4E48-B650-3232043A589C}" type="presParOf" srcId="{72FE09E7-CFA8-48C8-9B65-D345FEB79AFE}" destId="{09331B7E-2169-4D0D-8865-135E9D7A6595}" srcOrd="0" destOrd="0" presId="urn:microsoft.com/office/officeart/2005/8/layout/hierarchy3"/>
    <dgm:cxn modelId="{65974A67-48E5-46E1-8E0B-F05D93D2A580}" type="presParOf" srcId="{72FE09E7-CFA8-48C8-9B65-D345FEB79AFE}" destId="{EF60BA84-062A-4A89-8FF0-A23C37C0047B}" srcOrd="1" destOrd="0" presId="urn:microsoft.com/office/officeart/2005/8/layout/hierarchy3"/>
    <dgm:cxn modelId="{B97E501F-2842-4062-AC5B-22D4B81F4D02}" type="presParOf" srcId="{72FE09E7-CFA8-48C8-9B65-D345FEB79AFE}" destId="{0FCAFE3D-4C96-4BEF-BFF5-D88C32F2298B}" srcOrd="2" destOrd="0" presId="urn:microsoft.com/office/officeart/2005/8/layout/hierarchy3"/>
    <dgm:cxn modelId="{DE61E3F3-57FA-416C-A8D1-33FD3765C18D}" type="presParOf" srcId="{72FE09E7-CFA8-48C8-9B65-D345FEB79AFE}" destId="{C51C01E9-FC7E-4F39-875F-15AE51456B6B}" srcOrd="3" destOrd="0" presId="urn:microsoft.com/office/officeart/2005/8/layout/hierarchy3"/>
    <dgm:cxn modelId="{789F593C-3B4F-41A5-BE47-CA561B999C7D}" type="presParOf" srcId="{72FE09E7-CFA8-48C8-9B65-D345FEB79AFE}" destId="{45FE4FFA-9ED3-4C27-A36C-F813A02018FB}" srcOrd="4" destOrd="0" presId="urn:microsoft.com/office/officeart/2005/8/layout/hierarchy3"/>
    <dgm:cxn modelId="{6CCE545B-9C23-4376-B244-A39C3568D31B}" type="presParOf" srcId="{72FE09E7-CFA8-48C8-9B65-D345FEB79AFE}" destId="{BB18FFA4-70E8-4D0F-8303-75957DC95CBB}" srcOrd="5" destOrd="0" presId="urn:microsoft.com/office/officeart/2005/8/layout/hierarchy3"/>
    <dgm:cxn modelId="{C83E9488-DE61-4495-8BC0-20C0B5D68953}" type="presParOf" srcId="{7394513C-C5F6-40DB-AF0D-511D57FB577F}" destId="{D5ED7BC7-CE37-4546-AFFB-E243DEDB9122}" srcOrd="1" destOrd="0" presId="urn:microsoft.com/office/officeart/2005/8/layout/hierarchy3"/>
    <dgm:cxn modelId="{F691E8F1-F9ED-438E-9D60-C6052CA3E41F}" type="presParOf" srcId="{D5ED7BC7-CE37-4546-AFFB-E243DEDB9122}" destId="{C889E019-9444-4B86-916A-99F4942F042E}" srcOrd="0" destOrd="0" presId="urn:microsoft.com/office/officeart/2005/8/layout/hierarchy3"/>
    <dgm:cxn modelId="{033AB1EA-D455-4B5D-9CFC-1B226987A920}" type="presParOf" srcId="{C889E019-9444-4B86-916A-99F4942F042E}" destId="{4E59BD04-BD2A-4F8A-8427-ACA92AD446C4}" srcOrd="0" destOrd="0" presId="urn:microsoft.com/office/officeart/2005/8/layout/hierarchy3"/>
    <dgm:cxn modelId="{D3CB9A37-5E98-4D29-9235-8E1D9C106E76}" type="presParOf" srcId="{C889E019-9444-4B86-916A-99F4942F042E}" destId="{E02CE4D0-0DF5-4772-8D42-664DC6F0C180}" srcOrd="1" destOrd="0" presId="urn:microsoft.com/office/officeart/2005/8/layout/hierarchy3"/>
    <dgm:cxn modelId="{834F9075-5E62-4743-88E4-8450985D971E}" type="presParOf" srcId="{D5ED7BC7-CE37-4546-AFFB-E243DEDB9122}" destId="{C882B764-4C42-4F84-A528-3FFB603D074E}" srcOrd="1" destOrd="0" presId="urn:microsoft.com/office/officeart/2005/8/layout/hierarchy3"/>
    <dgm:cxn modelId="{464B4C71-8A34-4359-942E-FFDBB83B140A}" type="presParOf" srcId="{C882B764-4C42-4F84-A528-3FFB603D074E}" destId="{AAC6A910-A3E8-40E9-9698-D031EF53BAC3}" srcOrd="0" destOrd="0" presId="urn:microsoft.com/office/officeart/2005/8/layout/hierarchy3"/>
    <dgm:cxn modelId="{BCB95CD4-6AB2-43E4-AB27-0D0A75B97F7E}" type="presParOf" srcId="{C882B764-4C42-4F84-A528-3FFB603D074E}" destId="{49B660A5-51A7-434D-B1FB-EB542F3A2EB4}" srcOrd="1" destOrd="0" presId="urn:microsoft.com/office/officeart/2005/8/layout/hierarchy3"/>
    <dgm:cxn modelId="{43DE874A-0C34-4DD3-86F5-E7319062C488}" type="presParOf" srcId="{C882B764-4C42-4F84-A528-3FFB603D074E}" destId="{2E2EAB89-6122-413D-B2C2-E2C469A829FA}" srcOrd="2" destOrd="0" presId="urn:microsoft.com/office/officeart/2005/8/layout/hierarchy3"/>
    <dgm:cxn modelId="{A65293D9-0D6D-42FD-8ED6-895D49B1C5D4}" type="presParOf" srcId="{C882B764-4C42-4F84-A528-3FFB603D074E}" destId="{6EBD6000-6C8A-4BEB-B1D4-3696C27E8D8B}" srcOrd="3" destOrd="0" presId="urn:microsoft.com/office/officeart/2005/8/layout/hierarchy3"/>
    <dgm:cxn modelId="{81881442-F4A6-4115-9339-170C269981BB}" type="presParOf" srcId="{7394513C-C5F6-40DB-AF0D-511D57FB577F}" destId="{2E892F25-5840-49B0-BCFF-48484DD178C7}" srcOrd="2" destOrd="0" presId="urn:microsoft.com/office/officeart/2005/8/layout/hierarchy3"/>
    <dgm:cxn modelId="{6DCFA5B7-7806-4D73-B481-B79DEC846467}" type="presParOf" srcId="{2E892F25-5840-49B0-BCFF-48484DD178C7}" destId="{DB5E9840-F7F2-4F2B-9BFF-B5D4526A9236}" srcOrd="0" destOrd="0" presId="urn:microsoft.com/office/officeart/2005/8/layout/hierarchy3"/>
    <dgm:cxn modelId="{F7D56C0D-6CB6-476C-B4A7-2721780BF8AC}" type="presParOf" srcId="{DB5E9840-F7F2-4F2B-9BFF-B5D4526A9236}" destId="{6A0A27B5-05C8-4A4E-BDB3-A3ABCCD1228A}" srcOrd="0" destOrd="0" presId="urn:microsoft.com/office/officeart/2005/8/layout/hierarchy3"/>
    <dgm:cxn modelId="{DC1F785C-32E5-48B8-8536-5A2F4A063448}" type="presParOf" srcId="{DB5E9840-F7F2-4F2B-9BFF-B5D4526A9236}" destId="{1189D180-0E8C-421C-A469-7C607EDAB2DD}" srcOrd="1" destOrd="0" presId="urn:microsoft.com/office/officeart/2005/8/layout/hierarchy3"/>
    <dgm:cxn modelId="{E7405B6E-95BC-46A2-B29C-D5E897901198}" type="presParOf" srcId="{2E892F25-5840-49B0-BCFF-48484DD178C7}" destId="{E2E6B537-9A30-4551-AE09-2A28E73D022D}" srcOrd="1" destOrd="0" presId="urn:microsoft.com/office/officeart/2005/8/layout/hierarchy3"/>
    <dgm:cxn modelId="{FE7F4175-B98E-4956-9F92-65D01B6C2869}" type="presParOf" srcId="{E2E6B537-9A30-4551-AE09-2A28E73D022D}" destId="{E6CE0954-7EEE-4530-9F59-3AA5B52697A8}" srcOrd="0" destOrd="0" presId="urn:microsoft.com/office/officeart/2005/8/layout/hierarchy3"/>
    <dgm:cxn modelId="{0373E564-E2C1-47DE-8527-925AE4D1A1B2}" type="presParOf" srcId="{E2E6B537-9A30-4551-AE09-2A28E73D022D}" destId="{07C05B2A-76B8-488B-BE14-92DF09231D0E}" srcOrd="1" destOrd="0" presId="urn:microsoft.com/office/officeart/2005/8/layout/hierarchy3"/>
    <dgm:cxn modelId="{F58646AB-C36D-44B3-8B95-9FBE6B20E48E}" type="presParOf" srcId="{E2E6B537-9A30-4551-AE09-2A28E73D022D}" destId="{32682D5E-153F-4AF0-A168-27181D0C4B01}" srcOrd="2" destOrd="0" presId="urn:microsoft.com/office/officeart/2005/8/layout/hierarchy3"/>
    <dgm:cxn modelId="{5DD76CBB-1D66-4BB7-B293-28A500F841B7}" type="presParOf" srcId="{E2E6B537-9A30-4551-AE09-2A28E73D022D}" destId="{5D7D5BE0-3CE6-4176-871F-1B89E514CD5C}" srcOrd="3" destOrd="0" presId="urn:microsoft.com/office/officeart/2005/8/layout/hierarchy3"/>
    <dgm:cxn modelId="{9E699D29-7CF1-41F3-8AC8-FB070F913B74}" type="presParOf" srcId="{7394513C-C5F6-40DB-AF0D-511D57FB577F}" destId="{E236B36C-4602-4596-B575-34A415100BCC}" srcOrd="3" destOrd="0" presId="urn:microsoft.com/office/officeart/2005/8/layout/hierarchy3"/>
    <dgm:cxn modelId="{B9DE548F-744C-4D49-B7F7-1F898E94A075}" type="presParOf" srcId="{E236B36C-4602-4596-B575-34A415100BCC}" destId="{FA078883-E5AC-4798-BA3E-A7D76C58E6B8}" srcOrd="0" destOrd="0" presId="urn:microsoft.com/office/officeart/2005/8/layout/hierarchy3"/>
    <dgm:cxn modelId="{68311255-3CED-4FCA-84FC-B956CDB2612D}" type="presParOf" srcId="{FA078883-E5AC-4798-BA3E-A7D76C58E6B8}" destId="{028D48F9-ADC1-4515-A6BC-C4611CDE9BD7}" srcOrd="0" destOrd="0" presId="urn:microsoft.com/office/officeart/2005/8/layout/hierarchy3"/>
    <dgm:cxn modelId="{A2EA13B0-94B4-4567-B3CC-2BDFF9E221D0}" type="presParOf" srcId="{FA078883-E5AC-4798-BA3E-A7D76C58E6B8}" destId="{9B66972D-86D8-42AB-BC2E-ED1B0649C8B3}" srcOrd="1" destOrd="0" presId="urn:microsoft.com/office/officeart/2005/8/layout/hierarchy3"/>
    <dgm:cxn modelId="{BB28F5F8-DCC7-43EB-8876-68F3F709B31D}" type="presParOf" srcId="{E236B36C-4602-4596-B575-34A415100BCC}" destId="{821BD77F-B3CA-46EE-AD0F-86D530FBD5FA}" srcOrd="1" destOrd="0" presId="urn:microsoft.com/office/officeart/2005/8/layout/hierarchy3"/>
    <dgm:cxn modelId="{13833C7F-AE36-4F8D-BAD0-9ED06D7D17FD}" type="presParOf" srcId="{821BD77F-B3CA-46EE-AD0F-86D530FBD5FA}" destId="{340E218B-9C35-4D20-AF6A-CA1328BC9DD9}" srcOrd="0" destOrd="0" presId="urn:microsoft.com/office/officeart/2005/8/layout/hierarchy3"/>
    <dgm:cxn modelId="{D3D554C7-5614-4ECE-A840-84D94FB68E86}" type="presParOf" srcId="{821BD77F-B3CA-46EE-AD0F-86D530FBD5FA}" destId="{BD33BDD1-6C1E-40E4-93A2-7416464339DD}" srcOrd="1" destOrd="0" presId="urn:microsoft.com/office/officeart/2005/8/layout/hierarchy3"/>
    <dgm:cxn modelId="{4F6FEC92-1856-4F70-86D4-254F7BA203C5}" type="presParOf" srcId="{821BD77F-B3CA-46EE-AD0F-86D530FBD5FA}" destId="{9841714B-F9F5-48DD-A08C-C9AD20DB9481}" srcOrd="2" destOrd="0" presId="urn:microsoft.com/office/officeart/2005/8/layout/hierarchy3"/>
    <dgm:cxn modelId="{69189850-D988-435A-86B7-E9CC06F56C6E}" type="presParOf" srcId="{821BD77F-B3CA-46EE-AD0F-86D530FBD5FA}" destId="{4D2D0170-2B94-4314-9E53-58706B348B48}" srcOrd="3" destOrd="0" presId="urn:microsoft.com/office/officeart/2005/8/layout/hierarchy3"/>
    <dgm:cxn modelId="{E7D19251-67B8-4408-BCD0-EADEFBD6A1BA}" type="presParOf" srcId="{821BD77F-B3CA-46EE-AD0F-86D530FBD5FA}" destId="{5B7E993B-AC70-4E30-8AA9-27A7BA163B8A}" srcOrd="4" destOrd="0" presId="urn:microsoft.com/office/officeart/2005/8/layout/hierarchy3"/>
    <dgm:cxn modelId="{ACB151DF-9A51-40EE-A15B-54ADD795A647}" type="presParOf" srcId="{821BD77F-B3CA-46EE-AD0F-86D530FBD5FA}" destId="{39C2A2B9-90B2-479E-BAF9-4DE878B601C8}" srcOrd="5" destOrd="0" presId="urn:microsoft.com/office/officeart/2005/8/layout/hierarchy3"/>
    <dgm:cxn modelId="{FA3CD143-2DED-4F62-882D-651FE36456EB}" type="presParOf" srcId="{7394513C-C5F6-40DB-AF0D-511D57FB577F}" destId="{2BF882F1-2FB5-4AE6-BAB4-EBD4AC527248}" srcOrd="4" destOrd="0" presId="urn:microsoft.com/office/officeart/2005/8/layout/hierarchy3"/>
    <dgm:cxn modelId="{EBE01C00-EE3D-4C6A-A032-450E1E82D659}" type="presParOf" srcId="{2BF882F1-2FB5-4AE6-BAB4-EBD4AC527248}" destId="{BF08E96A-93FC-4A18-863C-613536BCFFD3}" srcOrd="0" destOrd="0" presId="urn:microsoft.com/office/officeart/2005/8/layout/hierarchy3"/>
    <dgm:cxn modelId="{095D3A03-FA39-43E8-924F-06C575304372}" type="presParOf" srcId="{BF08E96A-93FC-4A18-863C-613536BCFFD3}" destId="{089F4F9C-36F6-483B-BE32-E618596D3F01}" srcOrd="0" destOrd="0" presId="urn:microsoft.com/office/officeart/2005/8/layout/hierarchy3"/>
    <dgm:cxn modelId="{881DC117-DF2A-4645-9510-06077C83022B}" type="presParOf" srcId="{BF08E96A-93FC-4A18-863C-613536BCFFD3}" destId="{4A5DD277-8ABC-462C-A0AD-6610D9D7B653}" srcOrd="1" destOrd="0" presId="urn:microsoft.com/office/officeart/2005/8/layout/hierarchy3"/>
    <dgm:cxn modelId="{F6DFFC93-7348-4F8F-9A9B-64A9BA0ADD8A}" type="presParOf" srcId="{2BF882F1-2FB5-4AE6-BAB4-EBD4AC527248}" destId="{005E8CC4-E1D0-47E1-B8EA-2ED1AFDE072F}" srcOrd="1" destOrd="0" presId="urn:microsoft.com/office/officeart/2005/8/layout/hierarchy3"/>
    <dgm:cxn modelId="{B46A508A-E61D-4976-8E9F-92FCD53E4D81}" type="presParOf" srcId="{005E8CC4-E1D0-47E1-B8EA-2ED1AFDE072F}" destId="{AFA4FDFB-EDD4-44E7-8F79-7DBF9BE25293}" srcOrd="0" destOrd="0" presId="urn:microsoft.com/office/officeart/2005/8/layout/hierarchy3"/>
    <dgm:cxn modelId="{6DF1CC43-4786-4D52-BABE-F916D6940099}" type="presParOf" srcId="{005E8CC4-E1D0-47E1-B8EA-2ED1AFDE072F}" destId="{704FCA01-3640-40E9-BDA1-0A176C531C3E}" srcOrd="1" destOrd="0" presId="urn:microsoft.com/office/officeart/2005/8/layout/hierarchy3"/>
    <dgm:cxn modelId="{03E7DCEB-44D3-48F8-B7AF-4182EBD0EC7D}" type="presParOf" srcId="{005E8CC4-E1D0-47E1-B8EA-2ED1AFDE072F}" destId="{330E8D0A-17DB-419D-AE31-8DC7F89FCF0C}" srcOrd="2" destOrd="0" presId="urn:microsoft.com/office/officeart/2005/8/layout/hierarchy3"/>
    <dgm:cxn modelId="{CB8931D4-9440-4450-B227-5EF59F5D920B}" type="presParOf" srcId="{005E8CC4-E1D0-47E1-B8EA-2ED1AFDE072F}" destId="{BE8494F8-31CF-4321-BE97-B89564D1D776}" srcOrd="3" destOrd="0" presId="urn:microsoft.com/office/officeart/2005/8/layout/hierarchy3"/>
    <dgm:cxn modelId="{091C95E9-01AC-42C2-B64A-4692AA1E98A5}" type="presParOf" srcId="{7394513C-C5F6-40DB-AF0D-511D57FB577F}" destId="{30D98F89-6096-476F-8E18-7DEF6F4CE322}" srcOrd="5" destOrd="0" presId="urn:microsoft.com/office/officeart/2005/8/layout/hierarchy3"/>
    <dgm:cxn modelId="{725288B1-DAB1-4C6B-9627-AFF6816641F8}" type="presParOf" srcId="{30D98F89-6096-476F-8E18-7DEF6F4CE322}" destId="{74AB9ADC-E83C-4EBD-820F-C17BEBB9C393}" srcOrd="0" destOrd="0" presId="urn:microsoft.com/office/officeart/2005/8/layout/hierarchy3"/>
    <dgm:cxn modelId="{0D651E62-3D75-4EA3-AA60-CD4E81470934}" type="presParOf" srcId="{74AB9ADC-E83C-4EBD-820F-C17BEBB9C393}" destId="{55142547-CCAB-4ED4-8600-A757826D83E8}" srcOrd="0" destOrd="0" presId="urn:microsoft.com/office/officeart/2005/8/layout/hierarchy3"/>
    <dgm:cxn modelId="{7199A569-B854-4354-9F7F-176C0D240B3B}" type="presParOf" srcId="{74AB9ADC-E83C-4EBD-820F-C17BEBB9C393}" destId="{572E216A-97FA-470D-AA6D-53DE2AC34E33}" srcOrd="1" destOrd="0" presId="urn:microsoft.com/office/officeart/2005/8/layout/hierarchy3"/>
    <dgm:cxn modelId="{7F7CA1D5-A2AC-45BF-A6DA-0BFC7E127428}" type="presParOf" srcId="{30D98F89-6096-476F-8E18-7DEF6F4CE322}" destId="{9178B16A-63F8-437E-AA4F-105672481F08}" srcOrd="1" destOrd="0" presId="urn:microsoft.com/office/officeart/2005/8/layout/hierarchy3"/>
    <dgm:cxn modelId="{91E9BB83-D56F-4DD0-824B-96E369E48DB3}" type="presParOf" srcId="{9178B16A-63F8-437E-AA4F-105672481F08}" destId="{3094EDC7-7527-42AC-A6BF-3EE9C98B9663}" srcOrd="0" destOrd="0" presId="urn:microsoft.com/office/officeart/2005/8/layout/hierarchy3"/>
    <dgm:cxn modelId="{E37B8C9C-4705-478E-B41D-E612748A6086}" type="presParOf" srcId="{9178B16A-63F8-437E-AA4F-105672481F08}" destId="{98D4C5A3-C966-49FA-A412-1C7638A90891}" srcOrd="1" destOrd="0" presId="urn:microsoft.com/office/officeart/2005/8/layout/hierarchy3"/>
    <dgm:cxn modelId="{E92E9946-7D8B-406F-BC47-FA8C23695F50}" type="presParOf" srcId="{9178B16A-63F8-437E-AA4F-105672481F08}" destId="{8F8391AB-5CA3-4922-8206-286112EC7D45}" srcOrd="2" destOrd="0" presId="urn:microsoft.com/office/officeart/2005/8/layout/hierarchy3"/>
    <dgm:cxn modelId="{7732EB2B-4A2A-4755-A66F-06CDD7F021B5}" type="presParOf" srcId="{9178B16A-63F8-437E-AA4F-105672481F08}" destId="{4AA7EC12-8F29-42D5-BA0E-4EBA6B9EBBB2}"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446384-0B78-4306-B74D-B3F82F26FABA}">
      <dsp:nvSpPr>
        <dsp:cNvPr id="0" name=""/>
        <dsp:cNvSpPr/>
      </dsp:nvSpPr>
      <dsp:spPr>
        <a:xfrm>
          <a:off x="0" y="260065"/>
          <a:ext cx="4038600" cy="637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3440" tIns="312420" rIns="31344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a:t>Public Knowledge</a:t>
          </a:r>
        </a:p>
      </dsp:txBody>
      <dsp:txXfrm>
        <a:off x="0" y="260065"/>
        <a:ext cx="4038600" cy="637875"/>
      </dsp:txXfrm>
    </dsp:sp>
    <dsp:sp modelId="{3F6C5C48-2184-460B-AA66-F04F36B6E3CA}">
      <dsp:nvSpPr>
        <dsp:cNvPr id="0" name=""/>
        <dsp:cNvSpPr/>
      </dsp:nvSpPr>
      <dsp:spPr>
        <a:xfrm>
          <a:off x="201930" y="38665"/>
          <a:ext cx="2827020" cy="442800"/>
        </a:xfrm>
        <a:prstGeom prst="roundRect">
          <a:avLst/>
        </a:prstGeom>
        <a:solidFill>
          <a:schemeClr val="accent5"/>
        </a:solidFill>
        <a:ln w="2540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106855" tIns="0" rIns="106855" bIns="0" numCol="1" spcCol="1270" anchor="ctr" anchorCtr="0">
          <a:noAutofit/>
        </a:bodyPr>
        <a:lstStyle/>
        <a:p>
          <a:pPr marL="0" lvl="0" indent="0" algn="l" defTabSz="666750">
            <a:lnSpc>
              <a:spcPct val="90000"/>
            </a:lnSpc>
            <a:spcBef>
              <a:spcPct val="0"/>
            </a:spcBef>
            <a:spcAft>
              <a:spcPct val="35000"/>
            </a:spcAft>
            <a:buNone/>
          </a:pPr>
          <a:r>
            <a:rPr lang="en-US" sz="1500" kern="1200" dirty="0"/>
            <a:t>Synthesize evidence</a:t>
          </a:r>
        </a:p>
      </dsp:txBody>
      <dsp:txXfrm>
        <a:off x="223546" y="60281"/>
        <a:ext cx="2783788" cy="399568"/>
      </dsp:txXfrm>
    </dsp:sp>
    <dsp:sp modelId="{DEC6CE0F-646A-4E02-8FBE-9D15FC1262C4}">
      <dsp:nvSpPr>
        <dsp:cNvPr id="0" name=""/>
        <dsp:cNvSpPr/>
      </dsp:nvSpPr>
      <dsp:spPr>
        <a:xfrm>
          <a:off x="0" y="1200340"/>
          <a:ext cx="4038600" cy="8505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3440" tIns="312420" rIns="31344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a:t>Based on Public + Individual or Institutional knowledge</a:t>
          </a:r>
        </a:p>
      </dsp:txBody>
      <dsp:txXfrm>
        <a:off x="0" y="1200340"/>
        <a:ext cx="4038600" cy="850500"/>
      </dsp:txXfrm>
    </dsp:sp>
    <dsp:sp modelId="{AA5138E0-9AF7-4639-9C2B-18A4262E733E}">
      <dsp:nvSpPr>
        <dsp:cNvPr id="0" name=""/>
        <dsp:cNvSpPr/>
      </dsp:nvSpPr>
      <dsp:spPr>
        <a:xfrm>
          <a:off x="201930" y="978940"/>
          <a:ext cx="2827020"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855" tIns="0" rIns="106855" bIns="0" numCol="1" spcCol="1270" anchor="ctr" anchorCtr="0">
          <a:noAutofit/>
        </a:bodyPr>
        <a:lstStyle/>
        <a:p>
          <a:pPr marL="0" lvl="0" indent="0" algn="l" defTabSz="666750">
            <a:lnSpc>
              <a:spcPct val="90000"/>
            </a:lnSpc>
            <a:spcBef>
              <a:spcPct val="0"/>
            </a:spcBef>
            <a:spcAft>
              <a:spcPct val="35000"/>
            </a:spcAft>
            <a:buNone/>
          </a:pPr>
          <a:r>
            <a:rPr lang="en-US" sz="1500" kern="1200" dirty="0"/>
            <a:t>Produce guidance</a:t>
          </a:r>
        </a:p>
      </dsp:txBody>
      <dsp:txXfrm>
        <a:off x="223546" y="1000556"/>
        <a:ext cx="2783788" cy="399568"/>
      </dsp:txXfrm>
    </dsp:sp>
    <dsp:sp modelId="{44E45ED7-6B74-4042-8CAD-36329CD7E4DF}">
      <dsp:nvSpPr>
        <dsp:cNvPr id="0" name=""/>
        <dsp:cNvSpPr/>
      </dsp:nvSpPr>
      <dsp:spPr>
        <a:xfrm>
          <a:off x="0" y="2353240"/>
          <a:ext cx="4038600" cy="637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3440" tIns="312420" rIns="31344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a:t>Published or Proprietary</a:t>
          </a:r>
        </a:p>
      </dsp:txBody>
      <dsp:txXfrm>
        <a:off x="0" y="2353240"/>
        <a:ext cx="4038600" cy="637875"/>
      </dsp:txXfrm>
    </dsp:sp>
    <dsp:sp modelId="{1E044B07-9C1E-41AB-B620-E15194C8DF69}">
      <dsp:nvSpPr>
        <dsp:cNvPr id="0" name=""/>
        <dsp:cNvSpPr/>
      </dsp:nvSpPr>
      <dsp:spPr>
        <a:xfrm>
          <a:off x="201930" y="2131840"/>
          <a:ext cx="2827020" cy="442800"/>
        </a:xfrm>
        <a:prstGeom prst="roundRect">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06855" tIns="0" rIns="106855" bIns="0" numCol="1" spcCol="1270" anchor="ctr" anchorCtr="0">
          <a:noAutofit/>
        </a:bodyPr>
        <a:lstStyle/>
        <a:p>
          <a:pPr marL="0" lvl="0" indent="0" algn="l" defTabSz="666750">
            <a:lnSpc>
              <a:spcPct val="90000"/>
            </a:lnSpc>
            <a:spcBef>
              <a:spcPct val="0"/>
            </a:spcBef>
            <a:spcAft>
              <a:spcPct val="35000"/>
            </a:spcAft>
            <a:buNone/>
          </a:pPr>
          <a:r>
            <a:rPr lang="en-US" sz="1500" kern="1200" dirty="0"/>
            <a:t>Disseminate guidance</a:t>
          </a:r>
        </a:p>
      </dsp:txBody>
      <dsp:txXfrm>
        <a:off x="223546" y="2153456"/>
        <a:ext cx="2783788" cy="399568"/>
      </dsp:txXfrm>
    </dsp:sp>
    <dsp:sp modelId="{914B340B-F605-4164-BABB-53D5133D0093}">
      <dsp:nvSpPr>
        <dsp:cNvPr id="0" name=""/>
        <dsp:cNvSpPr/>
      </dsp:nvSpPr>
      <dsp:spPr>
        <a:xfrm>
          <a:off x="0" y="3293515"/>
          <a:ext cx="4038600" cy="637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3440" tIns="312420" rIns="31344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a:t> Proprietary</a:t>
          </a:r>
        </a:p>
      </dsp:txBody>
      <dsp:txXfrm>
        <a:off x="0" y="3293515"/>
        <a:ext cx="4038600" cy="637875"/>
      </dsp:txXfrm>
    </dsp:sp>
    <dsp:sp modelId="{2E75E68F-3B39-4ADE-9B48-1CEFB8393505}">
      <dsp:nvSpPr>
        <dsp:cNvPr id="0" name=""/>
        <dsp:cNvSpPr/>
      </dsp:nvSpPr>
      <dsp:spPr>
        <a:xfrm>
          <a:off x="201930" y="3072115"/>
          <a:ext cx="2827020"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855" tIns="0" rIns="106855" bIns="0" numCol="1" spcCol="1270" anchor="ctr" anchorCtr="0">
          <a:noAutofit/>
        </a:bodyPr>
        <a:lstStyle/>
        <a:p>
          <a:pPr marL="0" lvl="0" indent="0" algn="l" defTabSz="666750">
            <a:lnSpc>
              <a:spcPct val="90000"/>
            </a:lnSpc>
            <a:spcBef>
              <a:spcPct val="0"/>
            </a:spcBef>
            <a:spcAft>
              <a:spcPct val="35000"/>
            </a:spcAft>
            <a:buNone/>
          </a:pPr>
          <a:r>
            <a:rPr lang="en-US" sz="1500" kern="1200" dirty="0"/>
            <a:t>Implement guidance</a:t>
          </a:r>
        </a:p>
      </dsp:txBody>
      <dsp:txXfrm>
        <a:off x="223546" y="3093731"/>
        <a:ext cx="2783788" cy="399568"/>
      </dsp:txXfrm>
    </dsp:sp>
    <dsp:sp modelId="{C63F6F08-D12F-4353-BAE1-49D7B70B5847}">
      <dsp:nvSpPr>
        <dsp:cNvPr id="0" name=""/>
        <dsp:cNvSpPr/>
      </dsp:nvSpPr>
      <dsp:spPr>
        <a:xfrm>
          <a:off x="0" y="4233790"/>
          <a:ext cx="4038600" cy="637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3440" tIns="312420" rIns="31344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a:t>Proprietary</a:t>
          </a:r>
        </a:p>
      </dsp:txBody>
      <dsp:txXfrm>
        <a:off x="0" y="4233790"/>
        <a:ext cx="4038600" cy="637875"/>
      </dsp:txXfrm>
    </dsp:sp>
    <dsp:sp modelId="{F8263322-7810-41F5-83C2-03EDF577E35A}">
      <dsp:nvSpPr>
        <dsp:cNvPr id="0" name=""/>
        <dsp:cNvSpPr/>
      </dsp:nvSpPr>
      <dsp:spPr>
        <a:xfrm>
          <a:off x="201930" y="4012390"/>
          <a:ext cx="2827020" cy="442800"/>
        </a:xfrm>
        <a:prstGeom prst="roundRect">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06855" tIns="0" rIns="106855" bIns="0" numCol="1" spcCol="1270" anchor="ctr" anchorCtr="0">
          <a:noAutofit/>
        </a:bodyPr>
        <a:lstStyle/>
        <a:p>
          <a:pPr marL="0" lvl="0" indent="0" algn="l" defTabSz="666750">
            <a:lnSpc>
              <a:spcPct val="90000"/>
            </a:lnSpc>
            <a:spcBef>
              <a:spcPct val="0"/>
            </a:spcBef>
            <a:spcAft>
              <a:spcPct val="35000"/>
            </a:spcAft>
            <a:buNone/>
          </a:pPr>
          <a:r>
            <a:rPr lang="en-US" sz="1500" kern="1200" dirty="0"/>
            <a:t>Evaluate</a:t>
          </a:r>
        </a:p>
      </dsp:txBody>
      <dsp:txXfrm>
        <a:off x="223546" y="4034006"/>
        <a:ext cx="2783788" cy="399568"/>
      </dsp:txXfrm>
    </dsp:sp>
    <dsp:sp modelId="{A31A5F4D-3188-466D-A690-49A97BAA168E}">
      <dsp:nvSpPr>
        <dsp:cNvPr id="0" name=""/>
        <dsp:cNvSpPr/>
      </dsp:nvSpPr>
      <dsp:spPr>
        <a:xfrm>
          <a:off x="0" y="5174065"/>
          <a:ext cx="4038600" cy="637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13440" tIns="312420" rIns="313440" bIns="106680" numCol="1" spcCol="1270" anchor="t" anchorCtr="0">
          <a:noAutofit/>
        </a:bodyPr>
        <a:lstStyle/>
        <a:p>
          <a:pPr marL="114300" lvl="1" indent="-114300" algn="l" defTabSz="666750">
            <a:lnSpc>
              <a:spcPct val="90000"/>
            </a:lnSpc>
            <a:spcBef>
              <a:spcPct val="0"/>
            </a:spcBef>
            <a:spcAft>
              <a:spcPct val="15000"/>
            </a:spcAft>
            <a:buChar char="•"/>
          </a:pPr>
          <a:r>
            <a:rPr lang="en-US" sz="1500" kern="1200" dirty="0"/>
            <a:t>Published or Proprietary</a:t>
          </a:r>
        </a:p>
      </dsp:txBody>
      <dsp:txXfrm>
        <a:off x="0" y="5174065"/>
        <a:ext cx="4038600" cy="637875"/>
      </dsp:txXfrm>
    </dsp:sp>
    <dsp:sp modelId="{21D5E55A-6C79-4A2C-BD69-D88E75EEEAB0}">
      <dsp:nvSpPr>
        <dsp:cNvPr id="0" name=""/>
        <dsp:cNvSpPr/>
      </dsp:nvSpPr>
      <dsp:spPr>
        <a:xfrm>
          <a:off x="201930" y="4952665"/>
          <a:ext cx="2827020" cy="442800"/>
        </a:xfrm>
        <a:prstGeom prst="roundRect">
          <a:avLst/>
        </a:prstGeom>
        <a:solidFill>
          <a:schemeClr val="accent3"/>
        </a:solidFill>
        <a:ln w="25400" cap="flat" cmpd="sng" algn="ctr">
          <a:solidFill>
            <a:schemeClr val="accent3">
              <a:shade val="50000"/>
            </a:schemeClr>
          </a:solidFill>
          <a:prstDash val="solid"/>
        </a:ln>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06855" tIns="0" rIns="106855" bIns="0" numCol="1" spcCol="1270" anchor="ctr" anchorCtr="0">
          <a:noAutofit/>
        </a:bodyPr>
        <a:lstStyle/>
        <a:p>
          <a:pPr marL="0" lvl="0" indent="0" algn="l" defTabSz="666750">
            <a:lnSpc>
              <a:spcPct val="90000"/>
            </a:lnSpc>
            <a:spcBef>
              <a:spcPct val="0"/>
            </a:spcBef>
            <a:spcAft>
              <a:spcPct val="35000"/>
            </a:spcAft>
            <a:buNone/>
          </a:pPr>
          <a:r>
            <a:rPr lang="en-US" sz="1500" kern="1200" dirty="0"/>
            <a:t>Produce evidence</a:t>
          </a:r>
        </a:p>
      </dsp:txBody>
      <dsp:txXfrm>
        <a:off x="223546" y="4974281"/>
        <a:ext cx="2783788" cy="3995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B88883-6E8A-4313-B54C-8378B49E5311}">
      <dsp:nvSpPr>
        <dsp:cNvPr id="0" name=""/>
        <dsp:cNvSpPr/>
      </dsp:nvSpPr>
      <dsp:spPr>
        <a:xfrm>
          <a:off x="2720" y="883919"/>
          <a:ext cx="1164706" cy="58235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Synthesize evidence</a:t>
          </a:r>
        </a:p>
      </dsp:txBody>
      <dsp:txXfrm>
        <a:off x="19777" y="900976"/>
        <a:ext cx="1130592" cy="548239"/>
      </dsp:txXfrm>
    </dsp:sp>
    <dsp:sp modelId="{09331B7E-2169-4D0D-8865-135E9D7A6595}">
      <dsp:nvSpPr>
        <dsp:cNvPr id="0" name=""/>
        <dsp:cNvSpPr/>
      </dsp:nvSpPr>
      <dsp:spPr>
        <a:xfrm>
          <a:off x="119191" y="1466272"/>
          <a:ext cx="116470" cy="436764"/>
        </a:xfrm>
        <a:custGeom>
          <a:avLst/>
          <a:gdLst/>
          <a:ahLst/>
          <a:cxnLst/>
          <a:rect l="0" t="0" r="0" b="0"/>
          <a:pathLst>
            <a:path>
              <a:moveTo>
                <a:pt x="0" y="0"/>
              </a:moveTo>
              <a:lnTo>
                <a:pt x="0" y="436764"/>
              </a:lnTo>
              <a:lnTo>
                <a:pt x="116470" y="43676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60BA84-062A-4A89-8FF0-A23C37C0047B}">
      <dsp:nvSpPr>
        <dsp:cNvPr id="0" name=""/>
        <dsp:cNvSpPr/>
      </dsp:nvSpPr>
      <dsp:spPr>
        <a:xfrm>
          <a:off x="235662" y="1611861"/>
          <a:ext cx="931765" cy="58235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EBM-1</a:t>
          </a:r>
        </a:p>
      </dsp:txBody>
      <dsp:txXfrm>
        <a:off x="252719" y="1628918"/>
        <a:ext cx="897651" cy="548239"/>
      </dsp:txXfrm>
    </dsp:sp>
    <dsp:sp modelId="{0FCAFE3D-4C96-4BEF-BFF5-D88C32F2298B}">
      <dsp:nvSpPr>
        <dsp:cNvPr id="0" name=""/>
        <dsp:cNvSpPr/>
      </dsp:nvSpPr>
      <dsp:spPr>
        <a:xfrm>
          <a:off x="119191" y="1466272"/>
          <a:ext cx="116470" cy="1164706"/>
        </a:xfrm>
        <a:custGeom>
          <a:avLst/>
          <a:gdLst/>
          <a:ahLst/>
          <a:cxnLst/>
          <a:rect l="0" t="0" r="0" b="0"/>
          <a:pathLst>
            <a:path>
              <a:moveTo>
                <a:pt x="0" y="0"/>
              </a:moveTo>
              <a:lnTo>
                <a:pt x="0" y="1164706"/>
              </a:lnTo>
              <a:lnTo>
                <a:pt x="116470" y="1164706"/>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1C01E9-FC7E-4F39-875F-15AE51456B6B}">
      <dsp:nvSpPr>
        <dsp:cNvPr id="0" name=""/>
        <dsp:cNvSpPr/>
      </dsp:nvSpPr>
      <dsp:spPr>
        <a:xfrm>
          <a:off x="235662" y="2339802"/>
          <a:ext cx="931765" cy="58235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865405"/>
              <a:satOff val="-1298"/>
              <a:lumOff val="-21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De Novo</a:t>
          </a:r>
        </a:p>
      </dsp:txBody>
      <dsp:txXfrm>
        <a:off x="252719" y="2356859"/>
        <a:ext cx="897651" cy="548239"/>
      </dsp:txXfrm>
    </dsp:sp>
    <dsp:sp modelId="{45FE4FFA-9ED3-4C27-A36C-F813A02018FB}">
      <dsp:nvSpPr>
        <dsp:cNvPr id="0" name=""/>
        <dsp:cNvSpPr/>
      </dsp:nvSpPr>
      <dsp:spPr>
        <a:xfrm>
          <a:off x="119191" y="1466272"/>
          <a:ext cx="116470" cy="1892648"/>
        </a:xfrm>
        <a:custGeom>
          <a:avLst/>
          <a:gdLst/>
          <a:ahLst/>
          <a:cxnLst/>
          <a:rect l="0" t="0" r="0" b="0"/>
          <a:pathLst>
            <a:path>
              <a:moveTo>
                <a:pt x="0" y="0"/>
              </a:moveTo>
              <a:lnTo>
                <a:pt x="0" y="1892648"/>
              </a:lnTo>
              <a:lnTo>
                <a:pt x="116470" y="1892648"/>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18FFA4-70E8-4D0F-8303-75957DC95CBB}">
      <dsp:nvSpPr>
        <dsp:cNvPr id="0" name=""/>
        <dsp:cNvSpPr/>
      </dsp:nvSpPr>
      <dsp:spPr>
        <a:xfrm>
          <a:off x="235662" y="3067744"/>
          <a:ext cx="931765" cy="58235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730810"/>
              <a:satOff val="-2597"/>
              <a:lumOff val="-42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Prior SR</a:t>
          </a:r>
        </a:p>
      </dsp:txBody>
      <dsp:txXfrm>
        <a:off x="252719" y="3084801"/>
        <a:ext cx="897651" cy="548239"/>
      </dsp:txXfrm>
    </dsp:sp>
    <dsp:sp modelId="{4E59BD04-BD2A-4F8A-8427-ACA92AD446C4}">
      <dsp:nvSpPr>
        <dsp:cNvPr id="0" name=""/>
        <dsp:cNvSpPr/>
      </dsp:nvSpPr>
      <dsp:spPr>
        <a:xfrm>
          <a:off x="1458604" y="883919"/>
          <a:ext cx="1164706" cy="582353"/>
        </a:xfrm>
        <a:prstGeom prst="roundRect">
          <a:avLst>
            <a:gd name="adj" fmla="val 10000"/>
          </a:avLst>
        </a:prstGeom>
        <a:solidFill>
          <a:schemeClr val="accent3">
            <a:hueOff val="2250053"/>
            <a:satOff val="-3376"/>
            <a:lumOff val="-54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Produce guidance</a:t>
          </a:r>
        </a:p>
      </dsp:txBody>
      <dsp:txXfrm>
        <a:off x="1475661" y="900976"/>
        <a:ext cx="1130592" cy="548239"/>
      </dsp:txXfrm>
    </dsp:sp>
    <dsp:sp modelId="{AAC6A910-A3E8-40E9-9698-D031EF53BAC3}">
      <dsp:nvSpPr>
        <dsp:cNvPr id="0" name=""/>
        <dsp:cNvSpPr/>
      </dsp:nvSpPr>
      <dsp:spPr>
        <a:xfrm>
          <a:off x="1575074" y="1466272"/>
          <a:ext cx="116470" cy="436764"/>
        </a:xfrm>
        <a:custGeom>
          <a:avLst/>
          <a:gdLst/>
          <a:ahLst/>
          <a:cxnLst/>
          <a:rect l="0" t="0" r="0" b="0"/>
          <a:pathLst>
            <a:path>
              <a:moveTo>
                <a:pt x="0" y="0"/>
              </a:moveTo>
              <a:lnTo>
                <a:pt x="0" y="436764"/>
              </a:lnTo>
              <a:lnTo>
                <a:pt x="116470" y="43676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B660A5-51A7-434D-B1FB-EB542F3A2EB4}">
      <dsp:nvSpPr>
        <dsp:cNvPr id="0" name=""/>
        <dsp:cNvSpPr/>
      </dsp:nvSpPr>
      <dsp:spPr>
        <a:xfrm>
          <a:off x="1691545" y="1611861"/>
          <a:ext cx="931765" cy="58235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2596215"/>
              <a:satOff val="-3895"/>
              <a:lumOff val="-63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EBM-2</a:t>
          </a:r>
        </a:p>
      </dsp:txBody>
      <dsp:txXfrm>
        <a:off x="1708602" y="1628918"/>
        <a:ext cx="897651" cy="548239"/>
      </dsp:txXfrm>
    </dsp:sp>
    <dsp:sp modelId="{2E2EAB89-6122-413D-B2C2-E2C469A829FA}">
      <dsp:nvSpPr>
        <dsp:cNvPr id="0" name=""/>
        <dsp:cNvSpPr/>
      </dsp:nvSpPr>
      <dsp:spPr>
        <a:xfrm>
          <a:off x="1575074" y="1466272"/>
          <a:ext cx="116470" cy="1195079"/>
        </a:xfrm>
        <a:custGeom>
          <a:avLst/>
          <a:gdLst/>
          <a:ahLst/>
          <a:cxnLst/>
          <a:rect l="0" t="0" r="0" b="0"/>
          <a:pathLst>
            <a:path>
              <a:moveTo>
                <a:pt x="0" y="0"/>
              </a:moveTo>
              <a:lnTo>
                <a:pt x="0" y="1195079"/>
              </a:lnTo>
              <a:lnTo>
                <a:pt x="116470" y="119507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BD6000-6C8A-4BEB-B1D4-3696C27E8D8B}">
      <dsp:nvSpPr>
        <dsp:cNvPr id="0" name=""/>
        <dsp:cNvSpPr/>
      </dsp:nvSpPr>
      <dsp:spPr>
        <a:xfrm>
          <a:off x="1691545" y="2339802"/>
          <a:ext cx="1203822" cy="643098"/>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3461620"/>
              <a:satOff val="-5194"/>
              <a:lumOff val="-8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Apply knowledge to issue </a:t>
          </a:r>
        </a:p>
      </dsp:txBody>
      <dsp:txXfrm>
        <a:off x="1710381" y="2358638"/>
        <a:ext cx="1166150" cy="605426"/>
      </dsp:txXfrm>
    </dsp:sp>
    <dsp:sp modelId="{6A0A27B5-05C8-4A4E-BDB3-A3ABCCD1228A}">
      <dsp:nvSpPr>
        <dsp:cNvPr id="0" name=""/>
        <dsp:cNvSpPr/>
      </dsp:nvSpPr>
      <dsp:spPr>
        <a:xfrm>
          <a:off x="2953602" y="883919"/>
          <a:ext cx="1164706" cy="582353"/>
        </a:xfrm>
        <a:prstGeom prst="roundRect">
          <a:avLst>
            <a:gd name="adj" fmla="val 10000"/>
          </a:avLst>
        </a:prstGeom>
        <a:solidFill>
          <a:schemeClr val="accent3">
            <a:hueOff val="4500106"/>
            <a:satOff val="-6752"/>
            <a:lumOff val="-109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Disseminate guidance</a:t>
          </a:r>
        </a:p>
      </dsp:txBody>
      <dsp:txXfrm>
        <a:off x="2970659" y="900976"/>
        <a:ext cx="1130592" cy="548239"/>
      </dsp:txXfrm>
    </dsp:sp>
    <dsp:sp modelId="{E6CE0954-7EEE-4530-9F59-3AA5B52697A8}">
      <dsp:nvSpPr>
        <dsp:cNvPr id="0" name=""/>
        <dsp:cNvSpPr/>
      </dsp:nvSpPr>
      <dsp:spPr>
        <a:xfrm>
          <a:off x="3070073" y="1466272"/>
          <a:ext cx="116470" cy="436764"/>
        </a:xfrm>
        <a:custGeom>
          <a:avLst/>
          <a:gdLst/>
          <a:ahLst/>
          <a:cxnLst/>
          <a:rect l="0" t="0" r="0" b="0"/>
          <a:pathLst>
            <a:path>
              <a:moveTo>
                <a:pt x="0" y="0"/>
              </a:moveTo>
              <a:lnTo>
                <a:pt x="0" y="436764"/>
              </a:lnTo>
              <a:lnTo>
                <a:pt x="116470" y="43676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C05B2A-76B8-488B-BE14-92DF09231D0E}">
      <dsp:nvSpPr>
        <dsp:cNvPr id="0" name=""/>
        <dsp:cNvSpPr/>
      </dsp:nvSpPr>
      <dsp:spPr>
        <a:xfrm>
          <a:off x="3186544" y="1611861"/>
          <a:ext cx="931765" cy="58235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4327024"/>
              <a:satOff val="-6492"/>
              <a:lumOff val="-10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EBM-3</a:t>
          </a:r>
        </a:p>
      </dsp:txBody>
      <dsp:txXfrm>
        <a:off x="3203601" y="1628918"/>
        <a:ext cx="897651" cy="548239"/>
      </dsp:txXfrm>
    </dsp:sp>
    <dsp:sp modelId="{32682D5E-153F-4AF0-A168-27181D0C4B01}">
      <dsp:nvSpPr>
        <dsp:cNvPr id="0" name=""/>
        <dsp:cNvSpPr/>
      </dsp:nvSpPr>
      <dsp:spPr>
        <a:xfrm>
          <a:off x="3070073" y="1466272"/>
          <a:ext cx="116470" cy="1358190"/>
        </a:xfrm>
        <a:custGeom>
          <a:avLst/>
          <a:gdLst/>
          <a:ahLst/>
          <a:cxnLst/>
          <a:rect l="0" t="0" r="0" b="0"/>
          <a:pathLst>
            <a:path>
              <a:moveTo>
                <a:pt x="0" y="0"/>
              </a:moveTo>
              <a:lnTo>
                <a:pt x="0" y="1358190"/>
              </a:lnTo>
              <a:lnTo>
                <a:pt x="116470" y="135819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7D5BE0-3CE6-4176-871F-1B89E514CD5C}">
      <dsp:nvSpPr>
        <dsp:cNvPr id="0" name=""/>
        <dsp:cNvSpPr/>
      </dsp:nvSpPr>
      <dsp:spPr>
        <a:xfrm>
          <a:off x="3186544" y="2339802"/>
          <a:ext cx="1105446" cy="969321"/>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5192429"/>
              <a:satOff val="-7791"/>
              <a:lumOff val="-126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Possible outside guidelines</a:t>
          </a:r>
        </a:p>
      </dsp:txBody>
      <dsp:txXfrm>
        <a:off x="3214934" y="2368192"/>
        <a:ext cx="1048666" cy="912541"/>
      </dsp:txXfrm>
    </dsp:sp>
    <dsp:sp modelId="{028D48F9-ADC1-4515-A6BC-C4611CDE9BD7}">
      <dsp:nvSpPr>
        <dsp:cNvPr id="0" name=""/>
        <dsp:cNvSpPr/>
      </dsp:nvSpPr>
      <dsp:spPr>
        <a:xfrm>
          <a:off x="4409486" y="883919"/>
          <a:ext cx="1164706" cy="582353"/>
        </a:xfrm>
        <a:prstGeom prst="roundRect">
          <a:avLst>
            <a:gd name="adj" fmla="val 10000"/>
          </a:avLst>
        </a:prstGeom>
        <a:solidFill>
          <a:schemeClr val="accent3">
            <a:hueOff val="6750158"/>
            <a:satOff val="-10128"/>
            <a:lumOff val="-164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Implement guidance</a:t>
          </a:r>
        </a:p>
      </dsp:txBody>
      <dsp:txXfrm>
        <a:off x="4426543" y="900976"/>
        <a:ext cx="1130592" cy="548239"/>
      </dsp:txXfrm>
    </dsp:sp>
    <dsp:sp modelId="{340E218B-9C35-4D20-AF6A-CA1328BC9DD9}">
      <dsp:nvSpPr>
        <dsp:cNvPr id="0" name=""/>
        <dsp:cNvSpPr/>
      </dsp:nvSpPr>
      <dsp:spPr>
        <a:xfrm>
          <a:off x="4525956" y="1466272"/>
          <a:ext cx="116470" cy="436764"/>
        </a:xfrm>
        <a:custGeom>
          <a:avLst/>
          <a:gdLst/>
          <a:ahLst/>
          <a:cxnLst/>
          <a:rect l="0" t="0" r="0" b="0"/>
          <a:pathLst>
            <a:path>
              <a:moveTo>
                <a:pt x="0" y="0"/>
              </a:moveTo>
              <a:lnTo>
                <a:pt x="0" y="436764"/>
              </a:lnTo>
              <a:lnTo>
                <a:pt x="116470" y="43676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33BDD1-6C1E-40E4-93A2-7416464339DD}">
      <dsp:nvSpPr>
        <dsp:cNvPr id="0" name=""/>
        <dsp:cNvSpPr/>
      </dsp:nvSpPr>
      <dsp:spPr>
        <a:xfrm>
          <a:off x="4642427" y="1611861"/>
          <a:ext cx="931765" cy="58235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6057835"/>
              <a:satOff val="-9089"/>
              <a:lumOff val="-147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Service Units</a:t>
          </a:r>
        </a:p>
      </dsp:txBody>
      <dsp:txXfrm>
        <a:off x="4659484" y="1628918"/>
        <a:ext cx="897651" cy="548239"/>
      </dsp:txXfrm>
    </dsp:sp>
    <dsp:sp modelId="{9841714B-F9F5-48DD-A08C-C9AD20DB9481}">
      <dsp:nvSpPr>
        <dsp:cNvPr id="0" name=""/>
        <dsp:cNvSpPr/>
      </dsp:nvSpPr>
      <dsp:spPr>
        <a:xfrm>
          <a:off x="4525956" y="1466272"/>
          <a:ext cx="116470" cy="1164706"/>
        </a:xfrm>
        <a:custGeom>
          <a:avLst/>
          <a:gdLst/>
          <a:ahLst/>
          <a:cxnLst/>
          <a:rect l="0" t="0" r="0" b="0"/>
          <a:pathLst>
            <a:path>
              <a:moveTo>
                <a:pt x="0" y="0"/>
              </a:moveTo>
              <a:lnTo>
                <a:pt x="0" y="1164706"/>
              </a:lnTo>
              <a:lnTo>
                <a:pt x="116470" y="1164706"/>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2D0170-2B94-4314-9E53-58706B348B48}">
      <dsp:nvSpPr>
        <dsp:cNvPr id="0" name=""/>
        <dsp:cNvSpPr/>
      </dsp:nvSpPr>
      <dsp:spPr>
        <a:xfrm>
          <a:off x="4642427" y="2339802"/>
          <a:ext cx="931765" cy="58235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6923239"/>
              <a:satOff val="-10388"/>
              <a:lumOff val="-168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Order Sets (L-A)</a:t>
          </a:r>
        </a:p>
      </dsp:txBody>
      <dsp:txXfrm>
        <a:off x="4659484" y="2356859"/>
        <a:ext cx="897651" cy="548239"/>
      </dsp:txXfrm>
    </dsp:sp>
    <dsp:sp modelId="{5B7E993B-AC70-4E30-8AA9-27A7BA163B8A}">
      <dsp:nvSpPr>
        <dsp:cNvPr id="0" name=""/>
        <dsp:cNvSpPr/>
      </dsp:nvSpPr>
      <dsp:spPr>
        <a:xfrm>
          <a:off x="4525956" y="1466272"/>
          <a:ext cx="116470" cy="1998269"/>
        </a:xfrm>
        <a:custGeom>
          <a:avLst/>
          <a:gdLst/>
          <a:ahLst/>
          <a:cxnLst/>
          <a:rect l="0" t="0" r="0" b="0"/>
          <a:pathLst>
            <a:path>
              <a:moveTo>
                <a:pt x="0" y="0"/>
              </a:moveTo>
              <a:lnTo>
                <a:pt x="0" y="1998269"/>
              </a:lnTo>
              <a:lnTo>
                <a:pt x="116470" y="1998269"/>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C2A2B9-90B2-479E-BAF9-4DE878B601C8}">
      <dsp:nvSpPr>
        <dsp:cNvPr id="0" name=""/>
        <dsp:cNvSpPr/>
      </dsp:nvSpPr>
      <dsp:spPr>
        <a:xfrm>
          <a:off x="4642427" y="3067744"/>
          <a:ext cx="931765" cy="793596"/>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7788645"/>
              <a:satOff val="-11686"/>
              <a:lumOff val="-19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Local guidance (L-B)</a:t>
          </a:r>
        </a:p>
      </dsp:txBody>
      <dsp:txXfrm>
        <a:off x="4665671" y="3090988"/>
        <a:ext cx="885277" cy="747108"/>
      </dsp:txXfrm>
    </dsp:sp>
    <dsp:sp modelId="{089F4F9C-36F6-483B-BE32-E618596D3F01}">
      <dsp:nvSpPr>
        <dsp:cNvPr id="0" name=""/>
        <dsp:cNvSpPr/>
      </dsp:nvSpPr>
      <dsp:spPr>
        <a:xfrm>
          <a:off x="5865369" y="883919"/>
          <a:ext cx="1164706" cy="582353"/>
        </a:xfrm>
        <a:prstGeom prst="roundRect">
          <a:avLst>
            <a:gd name="adj" fmla="val 10000"/>
          </a:avLst>
        </a:prstGeom>
        <a:solidFill>
          <a:schemeClr val="accent3">
            <a:hueOff val="9000211"/>
            <a:satOff val="-13504"/>
            <a:lumOff val="-219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Evaluate</a:t>
          </a:r>
        </a:p>
      </dsp:txBody>
      <dsp:txXfrm>
        <a:off x="5882426" y="900976"/>
        <a:ext cx="1130592" cy="548239"/>
      </dsp:txXfrm>
    </dsp:sp>
    <dsp:sp modelId="{AFA4FDFB-EDD4-44E7-8F79-7DBF9BE25293}">
      <dsp:nvSpPr>
        <dsp:cNvPr id="0" name=""/>
        <dsp:cNvSpPr/>
      </dsp:nvSpPr>
      <dsp:spPr>
        <a:xfrm>
          <a:off x="5981839" y="1466272"/>
          <a:ext cx="116470" cy="436764"/>
        </a:xfrm>
        <a:custGeom>
          <a:avLst/>
          <a:gdLst/>
          <a:ahLst/>
          <a:cxnLst/>
          <a:rect l="0" t="0" r="0" b="0"/>
          <a:pathLst>
            <a:path>
              <a:moveTo>
                <a:pt x="0" y="0"/>
              </a:moveTo>
              <a:lnTo>
                <a:pt x="0" y="436764"/>
              </a:lnTo>
              <a:lnTo>
                <a:pt x="116470" y="43676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04FCA01-3640-40E9-BDA1-0A176C531C3E}">
      <dsp:nvSpPr>
        <dsp:cNvPr id="0" name=""/>
        <dsp:cNvSpPr/>
      </dsp:nvSpPr>
      <dsp:spPr>
        <a:xfrm>
          <a:off x="6098310" y="1611861"/>
          <a:ext cx="931765" cy="58235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8654049"/>
              <a:satOff val="-12985"/>
              <a:lumOff val="-211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EBM-4</a:t>
          </a:r>
        </a:p>
      </dsp:txBody>
      <dsp:txXfrm>
        <a:off x="6115367" y="1628918"/>
        <a:ext cx="897651" cy="548239"/>
      </dsp:txXfrm>
    </dsp:sp>
    <dsp:sp modelId="{330E8D0A-17DB-419D-AE31-8DC7F89FCF0C}">
      <dsp:nvSpPr>
        <dsp:cNvPr id="0" name=""/>
        <dsp:cNvSpPr/>
      </dsp:nvSpPr>
      <dsp:spPr>
        <a:xfrm>
          <a:off x="5981839" y="1466272"/>
          <a:ext cx="116470" cy="1269020"/>
        </a:xfrm>
        <a:custGeom>
          <a:avLst/>
          <a:gdLst/>
          <a:ahLst/>
          <a:cxnLst/>
          <a:rect l="0" t="0" r="0" b="0"/>
          <a:pathLst>
            <a:path>
              <a:moveTo>
                <a:pt x="0" y="0"/>
              </a:moveTo>
              <a:lnTo>
                <a:pt x="0" y="1269020"/>
              </a:lnTo>
              <a:lnTo>
                <a:pt x="116470" y="126902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8494F8-31CF-4321-BE97-B89564D1D776}">
      <dsp:nvSpPr>
        <dsp:cNvPr id="0" name=""/>
        <dsp:cNvSpPr/>
      </dsp:nvSpPr>
      <dsp:spPr>
        <a:xfrm>
          <a:off x="6098310" y="2339802"/>
          <a:ext cx="860932" cy="790981"/>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9519454"/>
              <a:satOff val="-14283"/>
              <a:lumOff val="-232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Can be </a:t>
          </a:r>
          <a:r>
            <a:rPr lang="en-US" sz="1600" kern="1200" dirty="0" err="1"/>
            <a:t>simul-taneous</a:t>
          </a:r>
          <a:endParaRPr lang="en-US" sz="1600" kern="1200" dirty="0"/>
        </a:p>
      </dsp:txBody>
      <dsp:txXfrm>
        <a:off x="6121477" y="2362969"/>
        <a:ext cx="814598" cy="744647"/>
      </dsp:txXfrm>
    </dsp:sp>
    <dsp:sp modelId="{55142547-CCAB-4ED4-8600-A757826D83E8}">
      <dsp:nvSpPr>
        <dsp:cNvPr id="0" name=""/>
        <dsp:cNvSpPr/>
      </dsp:nvSpPr>
      <dsp:spPr>
        <a:xfrm>
          <a:off x="7321252" y="883919"/>
          <a:ext cx="1164706" cy="582353"/>
        </a:xfrm>
        <a:prstGeom prst="roundRect">
          <a:avLst>
            <a:gd name="adj" fmla="val 10000"/>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Produce evidence</a:t>
          </a:r>
        </a:p>
      </dsp:txBody>
      <dsp:txXfrm>
        <a:off x="7338309" y="900976"/>
        <a:ext cx="1130592" cy="548239"/>
      </dsp:txXfrm>
    </dsp:sp>
    <dsp:sp modelId="{3094EDC7-7527-42AC-A6BF-3EE9C98B9663}">
      <dsp:nvSpPr>
        <dsp:cNvPr id="0" name=""/>
        <dsp:cNvSpPr/>
      </dsp:nvSpPr>
      <dsp:spPr>
        <a:xfrm>
          <a:off x="7437723" y="1466272"/>
          <a:ext cx="116470" cy="436764"/>
        </a:xfrm>
        <a:custGeom>
          <a:avLst/>
          <a:gdLst/>
          <a:ahLst/>
          <a:cxnLst/>
          <a:rect l="0" t="0" r="0" b="0"/>
          <a:pathLst>
            <a:path>
              <a:moveTo>
                <a:pt x="0" y="0"/>
              </a:moveTo>
              <a:lnTo>
                <a:pt x="0" y="436764"/>
              </a:lnTo>
              <a:lnTo>
                <a:pt x="116470" y="436764"/>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D4C5A3-C966-49FA-A412-1C7638A90891}">
      <dsp:nvSpPr>
        <dsp:cNvPr id="0" name=""/>
        <dsp:cNvSpPr/>
      </dsp:nvSpPr>
      <dsp:spPr>
        <a:xfrm>
          <a:off x="7554193" y="1611861"/>
          <a:ext cx="931765" cy="582353"/>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0384859"/>
              <a:satOff val="-15582"/>
              <a:lumOff val="-253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EBM-5</a:t>
          </a:r>
        </a:p>
      </dsp:txBody>
      <dsp:txXfrm>
        <a:off x="7571250" y="1628918"/>
        <a:ext cx="897651" cy="548239"/>
      </dsp:txXfrm>
    </dsp:sp>
    <dsp:sp modelId="{8F8391AB-5CA3-4922-8206-286112EC7D45}">
      <dsp:nvSpPr>
        <dsp:cNvPr id="0" name=""/>
        <dsp:cNvSpPr/>
      </dsp:nvSpPr>
      <dsp:spPr>
        <a:xfrm>
          <a:off x="7437723" y="1466272"/>
          <a:ext cx="116470" cy="1494292"/>
        </a:xfrm>
        <a:custGeom>
          <a:avLst/>
          <a:gdLst/>
          <a:ahLst/>
          <a:cxnLst/>
          <a:rect l="0" t="0" r="0" b="0"/>
          <a:pathLst>
            <a:path>
              <a:moveTo>
                <a:pt x="0" y="0"/>
              </a:moveTo>
              <a:lnTo>
                <a:pt x="0" y="1494292"/>
              </a:lnTo>
              <a:lnTo>
                <a:pt x="116470" y="1494292"/>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A7EC12-8F29-42D5-BA0E-4EBA6B9EBBB2}">
      <dsp:nvSpPr>
        <dsp:cNvPr id="0" name=""/>
        <dsp:cNvSpPr/>
      </dsp:nvSpPr>
      <dsp:spPr>
        <a:xfrm>
          <a:off x="7554193" y="2339802"/>
          <a:ext cx="931765" cy="1241524"/>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kern="1200" dirty="0"/>
            <a:t>Can be same people by topic area</a:t>
          </a:r>
        </a:p>
      </dsp:txBody>
      <dsp:txXfrm>
        <a:off x="7581483" y="2367092"/>
        <a:ext cx="877185" cy="118694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D75DDB-3B64-4247-A9F4-C718C46A8763}" type="datetimeFigureOut">
              <a:rPr lang="en-US" smtClean="0"/>
              <a:t>7/28/20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8316F1-8094-4F6A-9EE0-C9478C52352F}" type="slidenum">
              <a:rPr lang="en-US" smtClean="0"/>
              <a:t>‹#›</a:t>
            </a:fld>
            <a:endParaRPr lang="en-US"/>
          </a:p>
        </p:txBody>
      </p:sp>
    </p:spTree>
    <p:extLst>
      <p:ext uri="{BB962C8B-B14F-4D97-AF65-F5344CB8AC3E}">
        <p14:creationId xmlns:p14="http://schemas.microsoft.com/office/powerpoint/2010/main" val="9330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Distinction between public and private.  Generally systematic reviews are based</a:t>
            </a:r>
            <a:r>
              <a:rPr lang="en-US" baseline="0" dirty="0"/>
              <a:t> on publicly available data, whether published or unpublished. This may get a less clear if based on individual patient data and the data use agreements. However, the ethos of systematic reviews in science is the development of shared understanding of the state of the science, therefore, </a:t>
            </a:r>
            <a:r>
              <a:rPr lang="en-US" baseline="0"/>
              <a:t>public knowledge.</a:t>
            </a:r>
            <a:endParaRPr lang="en-US" dirty="0"/>
          </a:p>
        </p:txBody>
      </p:sp>
      <p:sp>
        <p:nvSpPr>
          <p:cNvPr id="4" name="Slide Number Placeholder 3"/>
          <p:cNvSpPr>
            <a:spLocks noGrp="1"/>
          </p:cNvSpPr>
          <p:nvPr>
            <p:ph type="sldNum" sz="quarter" idx="10"/>
          </p:nvPr>
        </p:nvSpPr>
        <p:spPr/>
        <p:txBody>
          <a:bodyPr/>
          <a:lstStyle/>
          <a:p>
            <a:fld id="{608316F1-8094-4F6A-9EE0-C9478C52352F}" type="slidenum">
              <a:rPr lang="en-US" smtClean="0"/>
              <a:t>2</a:t>
            </a:fld>
            <a:endParaRPr lang="en-US"/>
          </a:p>
        </p:txBody>
      </p:sp>
    </p:spTree>
    <p:extLst>
      <p:ext uri="{BB962C8B-B14F-4D97-AF65-F5344CB8AC3E}">
        <p14:creationId xmlns:p14="http://schemas.microsoft.com/office/powerpoint/2010/main" val="2816549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8316F1-8094-4F6A-9EE0-C9478C52352F}" type="slidenum">
              <a:rPr lang="en-US" smtClean="0"/>
              <a:t>3</a:t>
            </a:fld>
            <a:endParaRPr lang="en-US"/>
          </a:p>
        </p:txBody>
      </p:sp>
    </p:spTree>
    <p:extLst>
      <p:ext uri="{BB962C8B-B14F-4D97-AF65-F5344CB8AC3E}">
        <p14:creationId xmlns:p14="http://schemas.microsoft.com/office/powerpoint/2010/main" val="2074705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Reflect real but unnamed teams –</a:t>
            </a:r>
            <a:r>
              <a:rPr lang="en-US" baseline="0" dirty="0"/>
              <a:t> often shared members but different team configurations.</a:t>
            </a:r>
            <a:endParaRPr lang="en-US" dirty="0"/>
          </a:p>
        </p:txBody>
      </p:sp>
      <p:sp>
        <p:nvSpPr>
          <p:cNvPr id="4" name="Slide Number Placeholder 3"/>
          <p:cNvSpPr>
            <a:spLocks noGrp="1"/>
          </p:cNvSpPr>
          <p:nvPr>
            <p:ph type="sldNum" sz="quarter" idx="10"/>
          </p:nvPr>
        </p:nvSpPr>
        <p:spPr/>
        <p:txBody>
          <a:bodyPr/>
          <a:lstStyle/>
          <a:p>
            <a:fld id="{608316F1-8094-4F6A-9EE0-C9478C52352F}" type="slidenum">
              <a:rPr lang="en-US" smtClean="0"/>
              <a:t>4</a:t>
            </a:fld>
            <a:endParaRPr lang="en-US"/>
          </a:p>
        </p:txBody>
      </p:sp>
    </p:spTree>
    <p:extLst>
      <p:ext uri="{BB962C8B-B14F-4D97-AF65-F5344CB8AC3E}">
        <p14:creationId xmlns:p14="http://schemas.microsoft.com/office/powerpoint/2010/main" val="1570296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E31D2BD-B996-4F40-9466-ECADB57F5863}" type="datetimeFigureOut">
              <a:rPr lang="en-US" smtClean="0"/>
              <a:t>7/28/20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F9F01-DD00-9C4F-8384-3530110672FA}" type="slidenum">
              <a:rPr lang="en-US" smtClean="0"/>
              <a:t>‹#›</a:t>
            </a:fld>
            <a:endParaRPr lang="en-US"/>
          </a:p>
        </p:txBody>
      </p:sp>
    </p:spTree>
    <p:extLst>
      <p:ext uri="{BB962C8B-B14F-4D97-AF65-F5344CB8AC3E}">
        <p14:creationId xmlns:p14="http://schemas.microsoft.com/office/powerpoint/2010/main" val="1042771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a:p>
        </p:txBody>
      </p:sp>
      <p:sp>
        <p:nvSpPr>
          <p:cNvPr id="4" name="Date Placeholder 3"/>
          <p:cNvSpPr>
            <a:spLocks noGrp="1"/>
          </p:cNvSpPr>
          <p:nvPr>
            <p:ph type="dt" sz="half" idx="10"/>
          </p:nvPr>
        </p:nvSpPr>
        <p:spPr/>
        <p:txBody>
          <a:bodyPr/>
          <a:lstStyle/>
          <a:p>
            <a:fld id="{6E31D2BD-B996-4F40-9466-ECADB57F5863}" type="datetimeFigureOut">
              <a:rPr lang="en-US" smtClean="0"/>
              <a:t>7/28/20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F9F01-DD00-9C4F-8384-3530110672FA}" type="slidenum">
              <a:rPr lang="en-US" smtClean="0"/>
              <a:t>‹#›</a:t>
            </a:fld>
            <a:endParaRPr lang="en-US"/>
          </a:p>
        </p:txBody>
      </p:sp>
    </p:spTree>
    <p:extLst>
      <p:ext uri="{BB962C8B-B14F-4D97-AF65-F5344CB8AC3E}">
        <p14:creationId xmlns:p14="http://schemas.microsoft.com/office/powerpoint/2010/main" val="2593216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nb-NO"/>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a:p>
        </p:txBody>
      </p:sp>
      <p:sp>
        <p:nvSpPr>
          <p:cNvPr id="4" name="Date Placeholder 3"/>
          <p:cNvSpPr>
            <a:spLocks noGrp="1"/>
          </p:cNvSpPr>
          <p:nvPr>
            <p:ph type="dt" sz="half" idx="10"/>
          </p:nvPr>
        </p:nvSpPr>
        <p:spPr/>
        <p:txBody>
          <a:bodyPr/>
          <a:lstStyle/>
          <a:p>
            <a:fld id="{6E31D2BD-B996-4F40-9466-ECADB57F5863}" type="datetimeFigureOut">
              <a:rPr lang="en-US" smtClean="0"/>
              <a:t>7/28/20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F9F01-DD00-9C4F-8384-3530110672FA}" type="slidenum">
              <a:rPr lang="en-US" smtClean="0"/>
              <a:t>‹#›</a:t>
            </a:fld>
            <a:endParaRPr lang="en-US"/>
          </a:p>
        </p:txBody>
      </p:sp>
    </p:spTree>
    <p:extLst>
      <p:ext uri="{BB962C8B-B14F-4D97-AF65-F5344CB8AC3E}">
        <p14:creationId xmlns:p14="http://schemas.microsoft.com/office/powerpoint/2010/main" val="2677273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Click to edit Master title style</a:t>
            </a:r>
            <a:endParaRPr lang="en-US"/>
          </a:p>
        </p:txBody>
      </p:sp>
      <p:sp>
        <p:nvSpPr>
          <p:cNvPr id="3" name="Content Placeholder 2"/>
          <p:cNvSpPr>
            <a:spLocks noGrp="1"/>
          </p:cNvSpPr>
          <p:nvPr>
            <p:ph idx="1"/>
          </p:nvPr>
        </p:nvSpPr>
        <p:spPr/>
        <p:txBody>
          <a:body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a:p>
        </p:txBody>
      </p:sp>
      <p:sp>
        <p:nvSpPr>
          <p:cNvPr id="4" name="Date Placeholder 3"/>
          <p:cNvSpPr>
            <a:spLocks noGrp="1"/>
          </p:cNvSpPr>
          <p:nvPr>
            <p:ph type="dt" sz="half" idx="10"/>
          </p:nvPr>
        </p:nvSpPr>
        <p:spPr/>
        <p:txBody>
          <a:bodyPr/>
          <a:lstStyle/>
          <a:p>
            <a:fld id="{6E31D2BD-B996-4F40-9466-ECADB57F5863}" type="datetimeFigureOut">
              <a:rPr lang="en-US" smtClean="0"/>
              <a:t>7/28/20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F9F01-DD00-9C4F-8384-3530110672FA}" type="slidenum">
              <a:rPr lang="en-US" smtClean="0"/>
              <a:t>‹#›</a:t>
            </a:fld>
            <a:endParaRPr lang="en-US"/>
          </a:p>
        </p:txBody>
      </p:sp>
    </p:spTree>
    <p:extLst>
      <p:ext uri="{BB962C8B-B14F-4D97-AF65-F5344CB8AC3E}">
        <p14:creationId xmlns:p14="http://schemas.microsoft.com/office/powerpoint/2010/main" val="507719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nb-NO"/>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b-NO"/>
              <a:t>Click to edit Master text styles</a:t>
            </a:r>
          </a:p>
        </p:txBody>
      </p:sp>
      <p:sp>
        <p:nvSpPr>
          <p:cNvPr id="4" name="Date Placeholder 3"/>
          <p:cNvSpPr>
            <a:spLocks noGrp="1"/>
          </p:cNvSpPr>
          <p:nvPr>
            <p:ph type="dt" sz="half" idx="10"/>
          </p:nvPr>
        </p:nvSpPr>
        <p:spPr/>
        <p:txBody>
          <a:bodyPr/>
          <a:lstStyle/>
          <a:p>
            <a:fld id="{6E31D2BD-B996-4F40-9466-ECADB57F5863}" type="datetimeFigureOut">
              <a:rPr lang="en-US" smtClean="0"/>
              <a:t>7/28/20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F9F01-DD00-9C4F-8384-3530110672FA}" type="slidenum">
              <a:rPr lang="en-US" smtClean="0"/>
              <a:t>‹#›</a:t>
            </a:fld>
            <a:endParaRPr lang="en-US"/>
          </a:p>
        </p:txBody>
      </p:sp>
    </p:spTree>
    <p:extLst>
      <p:ext uri="{BB962C8B-B14F-4D97-AF65-F5344CB8AC3E}">
        <p14:creationId xmlns:p14="http://schemas.microsoft.com/office/powerpoint/2010/main" val="1123364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a:p>
        </p:txBody>
      </p:sp>
      <p:sp>
        <p:nvSpPr>
          <p:cNvPr id="5" name="Date Placeholder 4"/>
          <p:cNvSpPr>
            <a:spLocks noGrp="1"/>
          </p:cNvSpPr>
          <p:nvPr>
            <p:ph type="dt" sz="half" idx="10"/>
          </p:nvPr>
        </p:nvSpPr>
        <p:spPr/>
        <p:txBody>
          <a:bodyPr/>
          <a:lstStyle/>
          <a:p>
            <a:fld id="{6E31D2BD-B996-4F40-9466-ECADB57F5863}" type="datetimeFigureOut">
              <a:rPr lang="en-US" smtClean="0"/>
              <a:t>7/28/20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F9F01-DD00-9C4F-8384-3530110672FA}" type="slidenum">
              <a:rPr lang="en-US" smtClean="0"/>
              <a:t>‹#›</a:t>
            </a:fld>
            <a:endParaRPr lang="en-US"/>
          </a:p>
        </p:txBody>
      </p:sp>
    </p:spTree>
    <p:extLst>
      <p:ext uri="{BB962C8B-B14F-4D97-AF65-F5344CB8AC3E}">
        <p14:creationId xmlns:p14="http://schemas.microsoft.com/office/powerpoint/2010/main" val="33288477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b-NO"/>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a:p>
        </p:txBody>
      </p:sp>
      <p:sp>
        <p:nvSpPr>
          <p:cNvPr id="7" name="Date Placeholder 6"/>
          <p:cNvSpPr>
            <a:spLocks noGrp="1"/>
          </p:cNvSpPr>
          <p:nvPr>
            <p:ph type="dt" sz="half" idx="10"/>
          </p:nvPr>
        </p:nvSpPr>
        <p:spPr/>
        <p:txBody>
          <a:bodyPr/>
          <a:lstStyle/>
          <a:p>
            <a:fld id="{6E31D2BD-B996-4F40-9466-ECADB57F5863}" type="datetimeFigureOut">
              <a:rPr lang="en-US" smtClean="0"/>
              <a:t>7/28/20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5F9F01-DD00-9C4F-8384-3530110672FA}" type="slidenum">
              <a:rPr lang="en-US" smtClean="0"/>
              <a:t>‹#›</a:t>
            </a:fld>
            <a:endParaRPr lang="en-US"/>
          </a:p>
        </p:txBody>
      </p:sp>
    </p:spTree>
    <p:extLst>
      <p:ext uri="{BB962C8B-B14F-4D97-AF65-F5344CB8AC3E}">
        <p14:creationId xmlns:p14="http://schemas.microsoft.com/office/powerpoint/2010/main" val="3885314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b-NO"/>
              <a:t>Click to edit Master title style</a:t>
            </a:r>
            <a:endParaRPr lang="en-US"/>
          </a:p>
        </p:txBody>
      </p:sp>
      <p:sp>
        <p:nvSpPr>
          <p:cNvPr id="3" name="Date Placeholder 2"/>
          <p:cNvSpPr>
            <a:spLocks noGrp="1"/>
          </p:cNvSpPr>
          <p:nvPr>
            <p:ph type="dt" sz="half" idx="10"/>
          </p:nvPr>
        </p:nvSpPr>
        <p:spPr/>
        <p:txBody>
          <a:bodyPr/>
          <a:lstStyle/>
          <a:p>
            <a:fld id="{6E31D2BD-B996-4F40-9466-ECADB57F5863}" type="datetimeFigureOut">
              <a:rPr lang="en-US" smtClean="0"/>
              <a:t>7/28/20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5F9F01-DD00-9C4F-8384-3530110672FA}" type="slidenum">
              <a:rPr lang="en-US" smtClean="0"/>
              <a:t>‹#›</a:t>
            </a:fld>
            <a:endParaRPr lang="en-US"/>
          </a:p>
        </p:txBody>
      </p:sp>
    </p:spTree>
    <p:extLst>
      <p:ext uri="{BB962C8B-B14F-4D97-AF65-F5344CB8AC3E}">
        <p14:creationId xmlns:p14="http://schemas.microsoft.com/office/powerpoint/2010/main" val="854439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31D2BD-B996-4F40-9466-ECADB57F5863}" type="datetimeFigureOut">
              <a:rPr lang="en-US" smtClean="0"/>
              <a:t>7/28/20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5F9F01-DD00-9C4F-8384-3530110672FA}" type="slidenum">
              <a:rPr lang="en-US" smtClean="0"/>
              <a:t>‹#›</a:t>
            </a:fld>
            <a:endParaRPr lang="en-US"/>
          </a:p>
        </p:txBody>
      </p:sp>
    </p:spTree>
    <p:extLst>
      <p:ext uri="{BB962C8B-B14F-4D97-AF65-F5344CB8AC3E}">
        <p14:creationId xmlns:p14="http://schemas.microsoft.com/office/powerpoint/2010/main" val="390609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nb-NO"/>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Click to edit Master text styles</a:t>
            </a:r>
          </a:p>
          <a:p>
            <a:pPr lvl="1"/>
            <a:r>
              <a:rPr lang="nb-NO"/>
              <a:t>Second level</a:t>
            </a:r>
          </a:p>
          <a:p>
            <a:pPr lvl="2"/>
            <a:r>
              <a:rPr lang="nb-NO"/>
              <a:t>Third level</a:t>
            </a:r>
          </a:p>
          <a:p>
            <a:pPr lvl="3"/>
            <a:r>
              <a:rPr lang="nb-NO"/>
              <a:t>Fourth level</a:t>
            </a:r>
          </a:p>
          <a:p>
            <a:pPr lvl="4"/>
            <a:r>
              <a:rPr lang="nb-NO"/>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Click to edit Master text styles</a:t>
            </a:r>
          </a:p>
        </p:txBody>
      </p:sp>
      <p:sp>
        <p:nvSpPr>
          <p:cNvPr id="5" name="Date Placeholder 4"/>
          <p:cNvSpPr>
            <a:spLocks noGrp="1"/>
          </p:cNvSpPr>
          <p:nvPr>
            <p:ph type="dt" sz="half" idx="10"/>
          </p:nvPr>
        </p:nvSpPr>
        <p:spPr/>
        <p:txBody>
          <a:bodyPr/>
          <a:lstStyle/>
          <a:p>
            <a:fld id="{6E31D2BD-B996-4F40-9466-ECADB57F5863}" type="datetimeFigureOut">
              <a:rPr lang="en-US" smtClean="0"/>
              <a:t>7/28/20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F9F01-DD00-9C4F-8384-3530110672FA}" type="slidenum">
              <a:rPr lang="en-US" smtClean="0"/>
              <a:t>‹#›</a:t>
            </a:fld>
            <a:endParaRPr lang="en-US"/>
          </a:p>
        </p:txBody>
      </p:sp>
    </p:spTree>
    <p:extLst>
      <p:ext uri="{BB962C8B-B14F-4D97-AF65-F5344CB8AC3E}">
        <p14:creationId xmlns:p14="http://schemas.microsoft.com/office/powerpoint/2010/main" val="376753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nb-NO"/>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Click to edit Master text styles</a:t>
            </a:r>
          </a:p>
        </p:txBody>
      </p:sp>
      <p:sp>
        <p:nvSpPr>
          <p:cNvPr id="5" name="Date Placeholder 4"/>
          <p:cNvSpPr>
            <a:spLocks noGrp="1"/>
          </p:cNvSpPr>
          <p:nvPr>
            <p:ph type="dt" sz="half" idx="10"/>
          </p:nvPr>
        </p:nvSpPr>
        <p:spPr/>
        <p:txBody>
          <a:bodyPr/>
          <a:lstStyle/>
          <a:p>
            <a:fld id="{6E31D2BD-B996-4F40-9466-ECADB57F5863}" type="datetimeFigureOut">
              <a:rPr lang="en-US" smtClean="0"/>
              <a:t>7/28/20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F9F01-DD00-9C4F-8384-3530110672FA}" type="slidenum">
              <a:rPr lang="en-US" smtClean="0"/>
              <a:t>‹#›</a:t>
            </a:fld>
            <a:endParaRPr lang="en-US"/>
          </a:p>
        </p:txBody>
      </p:sp>
    </p:spTree>
    <p:extLst>
      <p:ext uri="{BB962C8B-B14F-4D97-AF65-F5344CB8AC3E}">
        <p14:creationId xmlns:p14="http://schemas.microsoft.com/office/powerpoint/2010/main" val="960851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31D2BD-B996-4F40-9466-ECADB57F5863}" type="datetimeFigureOut">
              <a:rPr lang="en-US" smtClean="0"/>
              <a:t>7/28/20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5F9F01-DD00-9C4F-8384-3530110672FA}" type="slidenum">
              <a:rPr lang="en-US" smtClean="0"/>
              <a:t>‹#›</a:t>
            </a:fld>
            <a:endParaRPr lang="en-US"/>
          </a:p>
        </p:txBody>
      </p:sp>
    </p:spTree>
    <p:extLst>
      <p:ext uri="{BB962C8B-B14F-4D97-AF65-F5344CB8AC3E}">
        <p14:creationId xmlns:p14="http://schemas.microsoft.com/office/powerpoint/2010/main" val="2539743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vidence-ecosystem-bg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2000" y="729000"/>
            <a:ext cx="5400000" cy="5400000"/>
          </a:xfrm>
          <a:prstGeom prst="rect">
            <a:avLst/>
          </a:prstGeom>
        </p:spPr>
      </p:pic>
      <p:sp>
        <p:nvSpPr>
          <p:cNvPr id="42" name="TextBox 41"/>
          <p:cNvSpPr txBox="1"/>
          <p:nvPr/>
        </p:nvSpPr>
        <p:spPr>
          <a:xfrm>
            <a:off x="5413591" y="1270518"/>
            <a:ext cx="2829455" cy="319446"/>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Produce guidance</a:t>
            </a:r>
          </a:p>
        </p:txBody>
      </p:sp>
      <p:sp>
        <p:nvSpPr>
          <p:cNvPr id="25" name="TextBox 24"/>
          <p:cNvSpPr txBox="1"/>
          <p:nvPr/>
        </p:nvSpPr>
        <p:spPr>
          <a:xfrm>
            <a:off x="6371559" y="3088633"/>
            <a:ext cx="2338392" cy="762645"/>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Disseminate guidance </a:t>
            </a:r>
          </a:p>
          <a:p>
            <a:pPr>
              <a:lnSpc>
                <a:spcPct val="80000"/>
              </a:lnSpc>
            </a:pPr>
            <a:r>
              <a:rPr lang="en-US" b="1" dirty="0">
                <a:solidFill>
                  <a:srgbClr val="000090"/>
                </a:solidFill>
                <a:latin typeface="Calibri"/>
                <a:cs typeface="Calibri"/>
              </a:rPr>
              <a:t>to policy makers, clinicians and patients</a:t>
            </a:r>
          </a:p>
        </p:txBody>
      </p:sp>
      <p:sp>
        <p:nvSpPr>
          <p:cNvPr id="28" name="TextBox 27"/>
          <p:cNvSpPr txBox="1"/>
          <p:nvPr/>
        </p:nvSpPr>
        <p:spPr>
          <a:xfrm>
            <a:off x="5419130" y="5379066"/>
            <a:ext cx="2338393" cy="541046"/>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Implement guidance and decision support</a:t>
            </a:r>
          </a:p>
        </p:txBody>
      </p:sp>
      <p:sp>
        <p:nvSpPr>
          <p:cNvPr id="32" name="TextBox 31"/>
          <p:cNvSpPr txBox="1"/>
          <p:nvPr/>
        </p:nvSpPr>
        <p:spPr>
          <a:xfrm>
            <a:off x="2132426" y="1200071"/>
            <a:ext cx="2829455" cy="319446"/>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Synthesize evidence </a:t>
            </a:r>
          </a:p>
        </p:txBody>
      </p:sp>
      <p:sp>
        <p:nvSpPr>
          <p:cNvPr id="38" name="TextBox 37"/>
          <p:cNvSpPr txBox="1"/>
          <p:nvPr/>
        </p:nvSpPr>
        <p:spPr>
          <a:xfrm>
            <a:off x="1159614" y="3209442"/>
            <a:ext cx="2829455" cy="319446"/>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Produce evidence </a:t>
            </a:r>
          </a:p>
        </p:txBody>
      </p:sp>
      <p:sp>
        <p:nvSpPr>
          <p:cNvPr id="39" name="TextBox 38"/>
          <p:cNvSpPr txBox="1"/>
          <p:nvPr/>
        </p:nvSpPr>
        <p:spPr>
          <a:xfrm>
            <a:off x="2234544" y="5093735"/>
            <a:ext cx="2125812" cy="541046"/>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Evaluate and </a:t>
            </a:r>
          </a:p>
          <a:p>
            <a:pPr>
              <a:lnSpc>
                <a:spcPct val="80000"/>
              </a:lnSpc>
            </a:pPr>
            <a:r>
              <a:rPr lang="en-US" b="1" dirty="0">
                <a:solidFill>
                  <a:srgbClr val="000090"/>
                </a:solidFill>
                <a:latin typeface="Calibri"/>
                <a:cs typeface="Calibri"/>
              </a:rPr>
              <a:t>improve practice</a:t>
            </a:r>
          </a:p>
        </p:txBody>
      </p:sp>
      <p:pic>
        <p:nvPicPr>
          <p:cNvPr id="6" name="Picture 5" descr="evidence-ecosystem-bg3-co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6794" y="2280004"/>
            <a:ext cx="1296000" cy="1296000"/>
          </a:xfrm>
          <a:prstGeom prst="rect">
            <a:avLst/>
          </a:prstGeom>
        </p:spPr>
      </p:pic>
      <p:sp>
        <p:nvSpPr>
          <p:cNvPr id="17" name="TextBox 16"/>
          <p:cNvSpPr txBox="1"/>
          <p:nvPr/>
        </p:nvSpPr>
        <p:spPr>
          <a:xfrm>
            <a:off x="2969142" y="2735919"/>
            <a:ext cx="1244013" cy="408673"/>
          </a:xfrm>
          <a:prstGeom prst="rect">
            <a:avLst/>
          </a:prstGeom>
          <a:noFill/>
        </p:spPr>
        <p:txBody>
          <a:bodyPr wrap="square" rtlCol="0">
            <a:spAutoFit/>
          </a:bodyPr>
          <a:lstStyle/>
          <a:p>
            <a:pPr algn="ctr">
              <a:lnSpc>
                <a:spcPct val="80000"/>
              </a:lnSpc>
            </a:pPr>
            <a:r>
              <a:rPr lang="en-US" sz="1200" dirty="0">
                <a:solidFill>
                  <a:schemeClr val="accent3">
                    <a:lumMod val="75000"/>
                  </a:schemeClr>
                </a:solidFill>
                <a:cs typeface="Calibri"/>
              </a:rPr>
              <a:t>Trustworthy </a:t>
            </a:r>
          </a:p>
          <a:p>
            <a:pPr algn="ctr">
              <a:lnSpc>
                <a:spcPct val="80000"/>
              </a:lnSpc>
            </a:pPr>
            <a:r>
              <a:rPr lang="en-US" sz="1200" dirty="0">
                <a:solidFill>
                  <a:schemeClr val="accent3">
                    <a:lumMod val="75000"/>
                  </a:schemeClr>
                </a:solidFill>
                <a:cs typeface="Calibri"/>
              </a:rPr>
              <a:t>evidence</a:t>
            </a:r>
          </a:p>
        </p:txBody>
      </p:sp>
      <p:pic>
        <p:nvPicPr>
          <p:cNvPr id="19" name="Picture 18" descr="evidence-ecosystem-bg3-co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1924" y="1617250"/>
            <a:ext cx="1296000" cy="1296000"/>
          </a:xfrm>
          <a:prstGeom prst="rect">
            <a:avLst/>
          </a:prstGeom>
        </p:spPr>
      </p:pic>
      <p:pic>
        <p:nvPicPr>
          <p:cNvPr id="21" name="Picture 20" descr="evidence-ecosystem-bg3-co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0868" y="2939623"/>
            <a:ext cx="1296000" cy="1296000"/>
          </a:xfrm>
          <a:prstGeom prst="rect">
            <a:avLst/>
          </a:prstGeom>
        </p:spPr>
      </p:pic>
      <p:pic>
        <p:nvPicPr>
          <p:cNvPr id="22" name="Picture 21" descr="evidence-ecosystem-bg3-co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1881" y="2282658"/>
            <a:ext cx="1296000" cy="1296000"/>
          </a:xfrm>
          <a:prstGeom prst="rect">
            <a:avLst/>
          </a:prstGeom>
        </p:spPr>
      </p:pic>
      <p:sp>
        <p:nvSpPr>
          <p:cNvPr id="18" name="TextBox 17"/>
          <p:cNvSpPr txBox="1"/>
          <p:nvPr/>
        </p:nvSpPr>
        <p:spPr>
          <a:xfrm>
            <a:off x="4115466" y="3319164"/>
            <a:ext cx="966093" cy="541687"/>
          </a:xfrm>
          <a:prstGeom prst="rect">
            <a:avLst/>
          </a:prstGeom>
          <a:noFill/>
        </p:spPr>
        <p:txBody>
          <a:bodyPr wrap="square" rtlCol="0">
            <a:spAutoFit/>
          </a:bodyPr>
          <a:lstStyle/>
          <a:p>
            <a:pPr algn="ctr">
              <a:lnSpc>
                <a:spcPct val="80000"/>
              </a:lnSpc>
            </a:pPr>
            <a:r>
              <a:rPr lang="en-US" sz="1200" dirty="0">
                <a:solidFill>
                  <a:srgbClr val="FF6600"/>
                </a:solidFill>
                <a:cs typeface="Calibri"/>
              </a:rPr>
              <a:t>Digitally </a:t>
            </a:r>
          </a:p>
          <a:p>
            <a:pPr algn="ctr">
              <a:lnSpc>
                <a:spcPct val="80000"/>
              </a:lnSpc>
            </a:pPr>
            <a:r>
              <a:rPr lang="en-US" sz="1200" dirty="0">
                <a:solidFill>
                  <a:srgbClr val="FF6600"/>
                </a:solidFill>
                <a:cs typeface="Calibri"/>
              </a:rPr>
              <a:t>structured </a:t>
            </a:r>
          </a:p>
          <a:p>
            <a:pPr algn="ctr">
              <a:lnSpc>
                <a:spcPct val="80000"/>
              </a:lnSpc>
            </a:pPr>
            <a:r>
              <a:rPr lang="en-US" sz="1200" dirty="0">
                <a:solidFill>
                  <a:srgbClr val="FF6600"/>
                </a:solidFill>
                <a:cs typeface="Calibri"/>
              </a:rPr>
              <a:t>data</a:t>
            </a:r>
          </a:p>
        </p:txBody>
      </p:sp>
      <p:sp>
        <p:nvSpPr>
          <p:cNvPr id="26" name="TextBox 25"/>
          <p:cNvSpPr txBox="1"/>
          <p:nvPr/>
        </p:nvSpPr>
        <p:spPr>
          <a:xfrm>
            <a:off x="4899273" y="2654208"/>
            <a:ext cx="1431060" cy="541687"/>
          </a:xfrm>
          <a:prstGeom prst="rect">
            <a:avLst/>
          </a:prstGeom>
          <a:noFill/>
        </p:spPr>
        <p:txBody>
          <a:bodyPr wrap="square" rtlCol="0">
            <a:spAutoFit/>
          </a:bodyPr>
          <a:lstStyle/>
          <a:p>
            <a:pPr algn="ctr">
              <a:lnSpc>
                <a:spcPct val="80000"/>
              </a:lnSpc>
            </a:pPr>
            <a:r>
              <a:rPr lang="en-US" sz="1200" dirty="0">
                <a:solidFill>
                  <a:schemeClr val="accent2"/>
                </a:solidFill>
                <a:cs typeface="Calibri"/>
              </a:rPr>
              <a:t>Common</a:t>
            </a:r>
          </a:p>
          <a:p>
            <a:pPr algn="ctr">
              <a:lnSpc>
                <a:spcPct val="80000"/>
              </a:lnSpc>
            </a:pPr>
            <a:r>
              <a:rPr lang="en-US" sz="1200" dirty="0">
                <a:solidFill>
                  <a:schemeClr val="accent2"/>
                </a:solidFill>
                <a:cs typeface="Calibri"/>
              </a:rPr>
              <a:t>understanding </a:t>
            </a:r>
          </a:p>
          <a:p>
            <a:pPr algn="ctr">
              <a:lnSpc>
                <a:spcPct val="80000"/>
              </a:lnSpc>
            </a:pPr>
            <a:r>
              <a:rPr lang="en-US" sz="1200" dirty="0">
                <a:solidFill>
                  <a:schemeClr val="accent2"/>
                </a:solidFill>
                <a:cs typeface="Calibri"/>
              </a:rPr>
              <a:t>of methods</a:t>
            </a:r>
          </a:p>
        </p:txBody>
      </p:sp>
      <p:pic>
        <p:nvPicPr>
          <p:cNvPr id="20" name="Picture 19" descr="evidence-ecosystem-bg3-co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1881" y="3533490"/>
            <a:ext cx="1296000" cy="1296000"/>
          </a:xfrm>
          <a:prstGeom prst="rect">
            <a:avLst/>
          </a:prstGeom>
        </p:spPr>
      </p:pic>
      <p:sp>
        <p:nvSpPr>
          <p:cNvPr id="24" name="TextBox 23"/>
          <p:cNvSpPr txBox="1"/>
          <p:nvPr/>
        </p:nvSpPr>
        <p:spPr>
          <a:xfrm>
            <a:off x="5144167" y="3999640"/>
            <a:ext cx="966093" cy="393954"/>
          </a:xfrm>
          <a:prstGeom prst="rect">
            <a:avLst/>
          </a:prstGeom>
          <a:noFill/>
        </p:spPr>
        <p:txBody>
          <a:bodyPr wrap="square" rtlCol="0">
            <a:spAutoFit/>
          </a:bodyPr>
          <a:lstStyle/>
          <a:p>
            <a:pPr algn="ctr">
              <a:lnSpc>
                <a:spcPct val="80000"/>
              </a:lnSpc>
            </a:pPr>
            <a:r>
              <a:rPr lang="en-US" sz="1200" dirty="0">
                <a:solidFill>
                  <a:srgbClr val="660066"/>
                </a:solidFill>
                <a:cs typeface="Calibri"/>
              </a:rPr>
              <a:t>Culture for sharing</a:t>
            </a:r>
          </a:p>
        </p:txBody>
      </p:sp>
      <p:sp>
        <p:nvSpPr>
          <p:cNvPr id="13" name="TextBox 12"/>
          <p:cNvSpPr txBox="1"/>
          <p:nvPr/>
        </p:nvSpPr>
        <p:spPr>
          <a:xfrm>
            <a:off x="4205307" y="2077991"/>
            <a:ext cx="801294" cy="393954"/>
          </a:xfrm>
          <a:prstGeom prst="rect">
            <a:avLst/>
          </a:prstGeom>
          <a:noFill/>
        </p:spPr>
        <p:txBody>
          <a:bodyPr wrap="square" rtlCol="0">
            <a:spAutoFit/>
          </a:bodyPr>
          <a:lstStyle/>
          <a:p>
            <a:pPr algn="ctr">
              <a:lnSpc>
                <a:spcPct val="80000"/>
              </a:lnSpc>
            </a:pPr>
            <a:r>
              <a:rPr lang="en-US" sz="1200" dirty="0">
                <a:solidFill>
                  <a:srgbClr val="000090"/>
                </a:solidFill>
                <a:cs typeface="Calibri"/>
              </a:rPr>
              <a:t>Tools and</a:t>
            </a:r>
          </a:p>
          <a:p>
            <a:pPr algn="ctr">
              <a:lnSpc>
                <a:spcPct val="80000"/>
              </a:lnSpc>
            </a:pPr>
            <a:r>
              <a:rPr lang="en-US" sz="1200" dirty="0">
                <a:solidFill>
                  <a:srgbClr val="000090"/>
                </a:solidFill>
                <a:cs typeface="Calibri"/>
              </a:rPr>
              <a:t>platforms</a:t>
            </a:r>
          </a:p>
        </p:txBody>
      </p:sp>
      <p:pic>
        <p:nvPicPr>
          <p:cNvPr id="23" name="Picture 22" descr="evidence-ecosystem-bg3-co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5738" y="3533490"/>
            <a:ext cx="1296000" cy="1296000"/>
          </a:xfrm>
          <a:prstGeom prst="rect">
            <a:avLst/>
          </a:prstGeom>
        </p:spPr>
      </p:pic>
      <p:sp>
        <p:nvSpPr>
          <p:cNvPr id="27" name="TextBox 26"/>
          <p:cNvSpPr txBox="1"/>
          <p:nvPr/>
        </p:nvSpPr>
        <p:spPr>
          <a:xfrm>
            <a:off x="3118024" y="3999640"/>
            <a:ext cx="966093" cy="393954"/>
          </a:xfrm>
          <a:prstGeom prst="rect">
            <a:avLst/>
          </a:prstGeom>
          <a:noFill/>
        </p:spPr>
        <p:txBody>
          <a:bodyPr wrap="square" rtlCol="0">
            <a:spAutoFit/>
          </a:bodyPr>
          <a:lstStyle/>
          <a:p>
            <a:pPr algn="ctr">
              <a:lnSpc>
                <a:spcPct val="80000"/>
              </a:lnSpc>
            </a:pPr>
            <a:r>
              <a:rPr lang="en-US" sz="1200" dirty="0">
                <a:solidFill>
                  <a:srgbClr val="660066"/>
                </a:solidFill>
                <a:cs typeface="Calibri"/>
              </a:rPr>
              <a:t>Culture for sharing</a:t>
            </a:r>
          </a:p>
        </p:txBody>
      </p:sp>
    </p:spTree>
    <p:extLst>
      <p:ext uri="{BB962C8B-B14F-4D97-AF65-F5344CB8AC3E}">
        <p14:creationId xmlns:p14="http://schemas.microsoft.com/office/powerpoint/2010/main" val="132951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5628142" y="275558"/>
            <a:ext cx="3058658" cy="560153"/>
          </a:xfrm>
          <a:prstGeom prst="rect">
            <a:avLst/>
          </a:prstGeom>
          <a:noFill/>
        </p:spPr>
        <p:txBody>
          <a:bodyPr wrap="square" rtlCol="0">
            <a:spAutoFit/>
          </a:bodyPr>
          <a:lstStyle/>
          <a:p>
            <a:pPr>
              <a:lnSpc>
                <a:spcPct val="80000"/>
              </a:lnSpc>
            </a:pPr>
            <a:r>
              <a:rPr lang="en-US" sz="2000" b="1" dirty="0">
                <a:latin typeface="Calibri"/>
                <a:cs typeface="Calibri"/>
              </a:rPr>
              <a:t>Draft UMN Anticoagulation</a:t>
            </a:r>
          </a:p>
          <a:p>
            <a:pPr>
              <a:lnSpc>
                <a:spcPct val="80000"/>
              </a:lnSpc>
            </a:pPr>
            <a:r>
              <a:rPr lang="en-US" b="1" dirty="0">
                <a:solidFill>
                  <a:srgbClr val="000090"/>
                </a:solidFill>
                <a:latin typeface="Calibri"/>
                <a:cs typeface="Calibri"/>
              </a:rPr>
              <a:t>Evidence Ecosystem</a:t>
            </a:r>
          </a:p>
        </p:txBody>
      </p:sp>
      <p:graphicFrame>
        <p:nvGraphicFramePr>
          <p:cNvPr id="10" name="Content Placeholder 9"/>
          <p:cNvGraphicFramePr>
            <a:graphicFrameLocks noGrp="1"/>
          </p:cNvGraphicFramePr>
          <p:nvPr>
            <p:ph sz="half" idx="1"/>
            <p:extLst>
              <p:ext uri="{D42A27DB-BD31-4B8C-83A1-F6EECF244321}">
                <p14:modId xmlns:p14="http://schemas.microsoft.com/office/powerpoint/2010/main" val="1912802726"/>
              </p:ext>
            </p:extLst>
          </p:nvPr>
        </p:nvGraphicFramePr>
        <p:xfrm>
          <a:off x="457200" y="275558"/>
          <a:ext cx="4038600" cy="58506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Content Placeholder 8"/>
          <p:cNvPicPr>
            <a:picLocks noGrp="1" noChangeAspect="1"/>
          </p:cNvPicPr>
          <p:nvPr>
            <p:ph sz="half" idx="2"/>
          </p:nvPr>
        </p:nvPicPr>
        <p:blipFill>
          <a:blip r:embed="rId8"/>
          <a:stretch>
            <a:fillRect/>
          </a:stretch>
        </p:blipFill>
        <p:spPr>
          <a:xfrm>
            <a:off x="4800600" y="1757851"/>
            <a:ext cx="4038600" cy="2886020"/>
          </a:xfrm>
          <a:prstGeom prst="rect">
            <a:avLst/>
          </a:prstGeom>
        </p:spPr>
      </p:pic>
    </p:spTree>
    <p:extLst>
      <p:ext uri="{BB962C8B-B14F-4D97-AF65-F5344CB8AC3E}">
        <p14:creationId xmlns:p14="http://schemas.microsoft.com/office/powerpoint/2010/main" val="3167370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vidence-ecosystem-bg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2000" y="729000"/>
            <a:ext cx="5400000" cy="5400000"/>
          </a:xfrm>
          <a:prstGeom prst="rect">
            <a:avLst/>
          </a:prstGeom>
        </p:spPr>
      </p:pic>
      <p:sp>
        <p:nvSpPr>
          <p:cNvPr id="42" name="TextBox 41"/>
          <p:cNvSpPr txBox="1"/>
          <p:nvPr/>
        </p:nvSpPr>
        <p:spPr>
          <a:xfrm>
            <a:off x="5413591" y="1270518"/>
            <a:ext cx="2829455" cy="319446"/>
          </a:xfrm>
          <a:prstGeom prst="rect">
            <a:avLst/>
          </a:prstGeom>
          <a:noFill/>
        </p:spPr>
        <p:txBody>
          <a:bodyPr wrap="square" rtlCol="0">
            <a:spAutoFit/>
          </a:bodyPr>
          <a:lstStyle/>
          <a:p>
            <a:pPr>
              <a:lnSpc>
                <a:spcPct val="80000"/>
              </a:lnSpc>
            </a:pPr>
            <a:r>
              <a:rPr lang="en-US" b="1" dirty="0">
                <a:solidFill>
                  <a:srgbClr val="000090">
                    <a:alpha val="50000"/>
                  </a:srgbClr>
                </a:solidFill>
                <a:latin typeface="Calibri"/>
                <a:cs typeface="Calibri"/>
              </a:rPr>
              <a:t>Produce guidance</a:t>
            </a:r>
          </a:p>
        </p:txBody>
      </p:sp>
      <p:sp>
        <p:nvSpPr>
          <p:cNvPr id="25" name="TextBox 24"/>
          <p:cNvSpPr txBox="1"/>
          <p:nvPr/>
        </p:nvSpPr>
        <p:spPr>
          <a:xfrm>
            <a:off x="6270943" y="3088633"/>
            <a:ext cx="2634266" cy="762645"/>
          </a:xfrm>
          <a:prstGeom prst="rect">
            <a:avLst/>
          </a:prstGeom>
          <a:noFill/>
        </p:spPr>
        <p:txBody>
          <a:bodyPr wrap="square" rtlCol="0">
            <a:spAutoFit/>
          </a:bodyPr>
          <a:lstStyle/>
          <a:p>
            <a:pPr>
              <a:lnSpc>
                <a:spcPct val="80000"/>
              </a:lnSpc>
            </a:pPr>
            <a:r>
              <a:rPr lang="en-US" b="1" dirty="0">
                <a:solidFill>
                  <a:srgbClr val="000090">
                    <a:alpha val="75000"/>
                  </a:srgbClr>
                </a:solidFill>
                <a:latin typeface="Calibri"/>
                <a:cs typeface="Calibri"/>
              </a:rPr>
              <a:t>Disseminate to </a:t>
            </a:r>
          </a:p>
          <a:p>
            <a:pPr>
              <a:lnSpc>
                <a:spcPct val="80000"/>
              </a:lnSpc>
            </a:pPr>
            <a:r>
              <a:rPr lang="en-US" b="1" dirty="0">
                <a:solidFill>
                  <a:srgbClr val="000090">
                    <a:alpha val="75000"/>
                  </a:srgbClr>
                </a:solidFill>
                <a:latin typeface="Calibri"/>
                <a:cs typeface="Calibri"/>
              </a:rPr>
              <a:t>policy makers, clinicians, and patients</a:t>
            </a:r>
          </a:p>
        </p:txBody>
      </p:sp>
      <p:sp>
        <p:nvSpPr>
          <p:cNvPr id="28" name="TextBox 27"/>
          <p:cNvSpPr txBox="1"/>
          <p:nvPr/>
        </p:nvSpPr>
        <p:spPr>
          <a:xfrm>
            <a:off x="5419130" y="5379066"/>
            <a:ext cx="2338393" cy="541046"/>
          </a:xfrm>
          <a:prstGeom prst="rect">
            <a:avLst/>
          </a:prstGeom>
          <a:noFill/>
        </p:spPr>
        <p:txBody>
          <a:bodyPr wrap="square" rtlCol="0">
            <a:spAutoFit/>
          </a:bodyPr>
          <a:lstStyle/>
          <a:p>
            <a:pPr>
              <a:lnSpc>
                <a:spcPct val="80000"/>
              </a:lnSpc>
            </a:pPr>
            <a:r>
              <a:rPr lang="en-US" b="1" dirty="0">
                <a:solidFill>
                  <a:srgbClr val="000090">
                    <a:alpha val="50000"/>
                  </a:srgbClr>
                </a:solidFill>
                <a:latin typeface="Calibri"/>
                <a:cs typeface="Calibri"/>
              </a:rPr>
              <a:t>Implement guidance and decision support</a:t>
            </a:r>
          </a:p>
        </p:txBody>
      </p:sp>
      <p:sp>
        <p:nvSpPr>
          <p:cNvPr id="32" name="TextBox 31"/>
          <p:cNvSpPr txBox="1"/>
          <p:nvPr/>
        </p:nvSpPr>
        <p:spPr>
          <a:xfrm>
            <a:off x="2132426" y="1200071"/>
            <a:ext cx="2829455" cy="319446"/>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Synthesize evidence </a:t>
            </a:r>
          </a:p>
        </p:txBody>
      </p:sp>
      <p:sp>
        <p:nvSpPr>
          <p:cNvPr id="38" name="TextBox 37"/>
          <p:cNvSpPr txBox="1"/>
          <p:nvPr/>
        </p:nvSpPr>
        <p:spPr>
          <a:xfrm>
            <a:off x="1159614" y="3209442"/>
            <a:ext cx="2829455" cy="319446"/>
          </a:xfrm>
          <a:prstGeom prst="rect">
            <a:avLst/>
          </a:prstGeom>
          <a:noFill/>
        </p:spPr>
        <p:txBody>
          <a:bodyPr wrap="square" rtlCol="0">
            <a:spAutoFit/>
          </a:bodyPr>
          <a:lstStyle/>
          <a:p>
            <a:pPr>
              <a:lnSpc>
                <a:spcPct val="80000"/>
              </a:lnSpc>
            </a:pPr>
            <a:r>
              <a:rPr lang="en-US" b="1" dirty="0">
                <a:solidFill>
                  <a:srgbClr val="000090">
                    <a:alpha val="50000"/>
                  </a:srgbClr>
                </a:solidFill>
                <a:latin typeface="Calibri"/>
                <a:cs typeface="Calibri"/>
              </a:rPr>
              <a:t>Produce evidence </a:t>
            </a:r>
          </a:p>
        </p:txBody>
      </p:sp>
      <p:sp>
        <p:nvSpPr>
          <p:cNvPr id="39" name="TextBox 38"/>
          <p:cNvSpPr txBox="1"/>
          <p:nvPr/>
        </p:nvSpPr>
        <p:spPr>
          <a:xfrm>
            <a:off x="2234544" y="5093735"/>
            <a:ext cx="2125812" cy="541046"/>
          </a:xfrm>
          <a:prstGeom prst="rect">
            <a:avLst/>
          </a:prstGeom>
          <a:noFill/>
        </p:spPr>
        <p:txBody>
          <a:bodyPr wrap="square" rtlCol="0">
            <a:spAutoFit/>
          </a:bodyPr>
          <a:lstStyle/>
          <a:p>
            <a:pPr>
              <a:lnSpc>
                <a:spcPct val="80000"/>
              </a:lnSpc>
            </a:pPr>
            <a:r>
              <a:rPr lang="en-US" b="1" dirty="0">
                <a:solidFill>
                  <a:srgbClr val="000090">
                    <a:alpha val="50000"/>
                  </a:srgbClr>
                </a:solidFill>
                <a:latin typeface="Calibri"/>
                <a:cs typeface="Calibri"/>
              </a:rPr>
              <a:t>Evaluate and </a:t>
            </a:r>
          </a:p>
          <a:p>
            <a:pPr>
              <a:lnSpc>
                <a:spcPct val="80000"/>
              </a:lnSpc>
            </a:pPr>
            <a:r>
              <a:rPr lang="en-US" b="1" dirty="0">
                <a:solidFill>
                  <a:srgbClr val="000090">
                    <a:alpha val="50000"/>
                  </a:srgbClr>
                </a:solidFill>
                <a:latin typeface="Calibri"/>
                <a:cs typeface="Calibri"/>
              </a:rPr>
              <a:t>improve practice</a:t>
            </a:r>
          </a:p>
        </p:txBody>
      </p:sp>
      <p:pic>
        <p:nvPicPr>
          <p:cNvPr id="6" name="Picture 5"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6794" y="2280004"/>
            <a:ext cx="1296000" cy="1296000"/>
          </a:xfrm>
          <a:prstGeom prst="rect">
            <a:avLst/>
          </a:prstGeom>
        </p:spPr>
      </p:pic>
      <p:sp>
        <p:nvSpPr>
          <p:cNvPr id="17" name="TextBox 16"/>
          <p:cNvSpPr txBox="1"/>
          <p:nvPr/>
        </p:nvSpPr>
        <p:spPr>
          <a:xfrm>
            <a:off x="2969142" y="2735919"/>
            <a:ext cx="1244013" cy="408673"/>
          </a:xfrm>
          <a:prstGeom prst="rect">
            <a:avLst/>
          </a:prstGeom>
          <a:noFill/>
        </p:spPr>
        <p:txBody>
          <a:bodyPr wrap="square" rtlCol="0">
            <a:spAutoFit/>
          </a:bodyPr>
          <a:lstStyle/>
          <a:p>
            <a:pPr algn="ctr">
              <a:lnSpc>
                <a:spcPct val="80000"/>
              </a:lnSpc>
            </a:pPr>
            <a:r>
              <a:rPr lang="en-US" sz="1200" dirty="0">
                <a:solidFill>
                  <a:schemeClr val="accent3">
                    <a:lumMod val="75000"/>
                  </a:schemeClr>
                </a:solidFill>
                <a:cs typeface="Calibri"/>
              </a:rPr>
              <a:t>Trustworthy </a:t>
            </a:r>
          </a:p>
          <a:p>
            <a:pPr algn="ctr">
              <a:lnSpc>
                <a:spcPct val="80000"/>
              </a:lnSpc>
            </a:pPr>
            <a:r>
              <a:rPr lang="en-US" sz="1200" dirty="0">
                <a:solidFill>
                  <a:schemeClr val="accent3">
                    <a:lumMod val="75000"/>
                  </a:schemeClr>
                </a:solidFill>
                <a:cs typeface="Calibri"/>
              </a:rPr>
              <a:t>evidence</a:t>
            </a:r>
          </a:p>
        </p:txBody>
      </p:sp>
      <p:pic>
        <p:nvPicPr>
          <p:cNvPr id="19" name="Picture 18"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1924" y="1617250"/>
            <a:ext cx="1296000" cy="1296000"/>
          </a:xfrm>
          <a:prstGeom prst="rect">
            <a:avLst/>
          </a:prstGeom>
        </p:spPr>
      </p:pic>
      <p:pic>
        <p:nvPicPr>
          <p:cNvPr id="21" name="Picture 20"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0868" y="2939623"/>
            <a:ext cx="1296000" cy="1296000"/>
          </a:xfrm>
          <a:prstGeom prst="rect">
            <a:avLst/>
          </a:prstGeom>
        </p:spPr>
      </p:pic>
      <p:pic>
        <p:nvPicPr>
          <p:cNvPr id="22" name="Picture 21"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61881" y="2282658"/>
            <a:ext cx="1296000" cy="1296000"/>
          </a:xfrm>
          <a:prstGeom prst="rect">
            <a:avLst/>
          </a:prstGeom>
        </p:spPr>
      </p:pic>
      <p:sp>
        <p:nvSpPr>
          <p:cNvPr id="18" name="TextBox 17"/>
          <p:cNvSpPr txBox="1"/>
          <p:nvPr/>
        </p:nvSpPr>
        <p:spPr>
          <a:xfrm>
            <a:off x="4100347" y="3385365"/>
            <a:ext cx="1028701" cy="539250"/>
          </a:xfrm>
          <a:prstGeom prst="rect">
            <a:avLst/>
          </a:prstGeom>
          <a:noFill/>
        </p:spPr>
        <p:txBody>
          <a:bodyPr wrap="square" rtlCol="0">
            <a:spAutoFit/>
          </a:bodyPr>
          <a:lstStyle/>
          <a:p>
            <a:pPr algn="ctr">
              <a:lnSpc>
                <a:spcPct val="80000"/>
              </a:lnSpc>
            </a:pPr>
            <a:r>
              <a:rPr lang="en-US" sz="1200" dirty="0">
                <a:solidFill>
                  <a:schemeClr val="accent3">
                    <a:lumMod val="50000"/>
                  </a:schemeClr>
                </a:solidFill>
                <a:cs typeface="Calibri"/>
              </a:rPr>
              <a:t>Coordination and </a:t>
            </a:r>
          </a:p>
          <a:p>
            <a:pPr algn="ctr">
              <a:lnSpc>
                <a:spcPct val="80000"/>
              </a:lnSpc>
            </a:pPr>
            <a:r>
              <a:rPr lang="en-US" sz="1200" dirty="0">
                <a:solidFill>
                  <a:schemeClr val="accent3">
                    <a:lumMod val="50000"/>
                  </a:schemeClr>
                </a:solidFill>
                <a:cs typeface="Calibri"/>
              </a:rPr>
              <a:t>support</a:t>
            </a:r>
          </a:p>
        </p:txBody>
      </p:sp>
      <p:sp>
        <p:nvSpPr>
          <p:cNvPr id="26" name="TextBox 25"/>
          <p:cNvSpPr txBox="1"/>
          <p:nvPr/>
        </p:nvSpPr>
        <p:spPr>
          <a:xfrm>
            <a:off x="4899273" y="2654208"/>
            <a:ext cx="1431060" cy="535531"/>
          </a:xfrm>
          <a:prstGeom prst="rect">
            <a:avLst/>
          </a:prstGeom>
          <a:noFill/>
        </p:spPr>
        <p:txBody>
          <a:bodyPr wrap="square" rtlCol="0">
            <a:spAutoFit/>
          </a:bodyPr>
          <a:lstStyle/>
          <a:p>
            <a:pPr algn="ctr">
              <a:lnSpc>
                <a:spcPct val="80000"/>
              </a:lnSpc>
            </a:pPr>
            <a:r>
              <a:rPr lang="en-US" sz="1200" dirty="0">
                <a:solidFill>
                  <a:schemeClr val="accent2"/>
                </a:solidFill>
                <a:cs typeface="Calibri"/>
              </a:rPr>
              <a:t>Common</a:t>
            </a:r>
          </a:p>
          <a:p>
            <a:pPr algn="ctr">
              <a:lnSpc>
                <a:spcPct val="80000"/>
              </a:lnSpc>
            </a:pPr>
            <a:r>
              <a:rPr lang="en-US" sz="1200" dirty="0">
                <a:solidFill>
                  <a:schemeClr val="accent2"/>
                </a:solidFill>
                <a:cs typeface="Calibri"/>
              </a:rPr>
              <a:t>methods and standards</a:t>
            </a:r>
          </a:p>
        </p:txBody>
      </p:sp>
      <p:pic>
        <p:nvPicPr>
          <p:cNvPr id="20" name="Picture 19"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61881" y="3533490"/>
            <a:ext cx="1296000" cy="1296000"/>
          </a:xfrm>
          <a:prstGeom prst="rect">
            <a:avLst/>
          </a:prstGeom>
        </p:spPr>
      </p:pic>
      <p:sp>
        <p:nvSpPr>
          <p:cNvPr id="24" name="TextBox 23"/>
          <p:cNvSpPr txBox="1"/>
          <p:nvPr/>
        </p:nvSpPr>
        <p:spPr>
          <a:xfrm>
            <a:off x="5144167" y="3999640"/>
            <a:ext cx="966093" cy="393954"/>
          </a:xfrm>
          <a:prstGeom prst="rect">
            <a:avLst/>
          </a:prstGeom>
          <a:noFill/>
        </p:spPr>
        <p:txBody>
          <a:bodyPr wrap="square" rtlCol="0">
            <a:spAutoFit/>
          </a:bodyPr>
          <a:lstStyle/>
          <a:p>
            <a:pPr algn="ctr">
              <a:lnSpc>
                <a:spcPct val="80000"/>
              </a:lnSpc>
            </a:pPr>
            <a:r>
              <a:rPr lang="en-US" sz="1200" dirty="0">
                <a:solidFill>
                  <a:srgbClr val="660066"/>
                </a:solidFill>
                <a:cs typeface="Calibri"/>
              </a:rPr>
              <a:t>Culture for sharing</a:t>
            </a:r>
          </a:p>
        </p:txBody>
      </p:sp>
      <p:sp>
        <p:nvSpPr>
          <p:cNvPr id="13" name="TextBox 12"/>
          <p:cNvSpPr txBox="1"/>
          <p:nvPr/>
        </p:nvSpPr>
        <p:spPr>
          <a:xfrm>
            <a:off x="4205307" y="2077991"/>
            <a:ext cx="801294" cy="393954"/>
          </a:xfrm>
          <a:prstGeom prst="rect">
            <a:avLst/>
          </a:prstGeom>
          <a:noFill/>
        </p:spPr>
        <p:txBody>
          <a:bodyPr wrap="square" rtlCol="0">
            <a:spAutoFit/>
          </a:bodyPr>
          <a:lstStyle/>
          <a:p>
            <a:pPr algn="ctr">
              <a:lnSpc>
                <a:spcPct val="80000"/>
              </a:lnSpc>
            </a:pPr>
            <a:r>
              <a:rPr lang="en-US" sz="1200" dirty="0">
                <a:solidFill>
                  <a:srgbClr val="000090"/>
                </a:solidFill>
                <a:cs typeface="Calibri"/>
              </a:rPr>
              <a:t>Tools and</a:t>
            </a:r>
          </a:p>
          <a:p>
            <a:pPr algn="ctr">
              <a:lnSpc>
                <a:spcPct val="80000"/>
              </a:lnSpc>
            </a:pPr>
            <a:r>
              <a:rPr lang="en-US" sz="1200" dirty="0">
                <a:solidFill>
                  <a:srgbClr val="000090"/>
                </a:solidFill>
                <a:cs typeface="Calibri"/>
              </a:rPr>
              <a:t>platforms</a:t>
            </a:r>
          </a:p>
        </p:txBody>
      </p:sp>
      <p:pic>
        <p:nvPicPr>
          <p:cNvPr id="23" name="Picture 22"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5738" y="3533490"/>
            <a:ext cx="1296000" cy="1296000"/>
          </a:xfrm>
          <a:prstGeom prst="rect">
            <a:avLst/>
          </a:prstGeom>
        </p:spPr>
      </p:pic>
      <p:sp>
        <p:nvSpPr>
          <p:cNvPr id="27" name="TextBox 26"/>
          <p:cNvSpPr txBox="1"/>
          <p:nvPr/>
        </p:nvSpPr>
        <p:spPr>
          <a:xfrm>
            <a:off x="3118024" y="3999640"/>
            <a:ext cx="966093" cy="539250"/>
          </a:xfrm>
          <a:prstGeom prst="rect">
            <a:avLst/>
          </a:prstGeom>
          <a:noFill/>
        </p:spPr>
        <p:txBody>
          <a:bodyPr wrap="square" rtlCol="0">
            <a:spAutoFit/>
          </a:bodyPr>
          <a:lstStyle/>
          <a:p>
            <a:pPr algn="ctr">
              <a:lnSpc>
                <a:spcPct val="80000"/>
              </a:lnSpc>
            </a:pPr>
            <a:r>
              <a:rPr lang="en-US" sz="1200" dirty="0">
                <a:solidFill>
                  <a:srgbClr val="FF6600"/>
                </a:solidFill>
                <a:cs typeface="Calibri"/>
              </a:rPr>
              <a:t>Digitally </a:t>
            </a:r>
          </a:p>
          <a:p>
            <a:pPr algn="ctr">
              <a:lnSpc>
                <a:spcPct val="80000"/>
              </a:lnSpc>
            </a:pPr>
            <a:r>
              <a:rPr lang="en-US" sz="1200" dirty="0">
                <a:solidFill>
                  <a:srgbClr val="FF6600"/>
                </a:solidFill>
                <a:cs typeface="Calibri"/>
              </a:rPr>
              <a:t>structured </a:t>
            </a:r>
          </a:p>
          <a:p>
            <a:pPr algn="ctr">
              <a:lnSpc>
                <a:spcPct val="80000"/>
              </a:lnSpc>
            </a:pPr>
            <a:r>
              <a:rPr lang="en-US" sz="1200" dirty="0">
                <a:solidFill>
                  <a:srgbClr val="FF6600"/>
                </a:solidFill>
                <a:cs typeface="Calibri"/>
              </a:rPr>
              <a:t>data</a:t>
            </a:r>
          </a:p>
        </p:txBody>
      </p:sp>
      <p:cxnSp>
        <p:nvCxnSpPr>
          <p:cNvPr id="4" name="Straight Arrow Connector 3"/>
          <p:cNvCxnSpPr>
            <a:stCxn id="3" idx="0"/>
            <a:endCxn id="7" idx="1"/>
          </p:cNvCxnSpPr>
          <p:nvPr/>
        </p:nvCxnSpPr>
        <p:spPr>
          <a:xfrm flipV="1">
            <a:off x="4572000" y="465520"/>
            <a:ext cx="1946265" cy="2634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6518265" y="281558"/>
            <a:ext cx="1970415" cy="3679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Data to repository</a:t>
            </a:r>
          </a:p>
        </p:txBody>
      </p:sp>
      <p:grpSp>
        <p:nvGrpSpPr>
          <p:cNvPr id="31" name="Group 30"/>
          <p:cNvGrpSpPr/>
          <p:nvPr/>
        </p:nvGrpSpPr>
        <p:grpSpPr>
          <a:xfrm>
            <a:off x="213429" y="957225"/>
            <a:ext cx="2360912" cy="687370"/>
            <a:chOff x="153688" y="902594"/>
            <a:chExt cx="2360912" cy="687370"/>
          </a:xfrm>
        </p:grpSpPr>
        <p:cxnSp>
          <p:nvCxnSpPr>
            <p:cNvPr id="33" name="Straight Arrow Connector 32"/>
            <p:cNvCxnSpPr>
              <a:stCxn id="34" idx="2"/>
            </p:cNvCxnSpPr>
            <p:nvPr/>
          </p:nvCxnSpPr>
          <p:spPr>
            <a:xfrm>
              <a:off x="1081881" y="1270518"/>
              <a:ext cx="1432719" cy="31944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4" name="Rectangle 33"/>
            <p:cNvSpPr/>
            <p:nvPr/>
          </p:nvSpPr>
          <p:spPr>
            <a:xfrm>
              <a:off x="153688" y="902594"/>
              <a:ext cx="1856385" cy="3679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Topic Nomination</a:t>
              </a:r>
            </a:p>
          </p:txBody>
        </p:sp>
      </p:grpSp>
      <p:sp>
        <p:nvSpPr>
          <p:cNvPr id="37" name="TextBox 36"/>
          <p:cNvSpPr txBox="1"/>
          <p:nvPr/>
        </p:nvSpPr>
        <p:spPr>
          <a:xfrm>
            <a:off x="238792" y="6063249"/>
            <a:ext cx="3058658" cy="560153"/>
          </a:xfrm>
          <a:prstGeom prst="rect">
            <a:avLst/>
          </a:prstGeom>
          <a:noFill/>
        </p:spPr>
        <p:txBody>
          <a:bodyPr wrap="square" rtlCol="0">
            <a:spAutoFit/>
          </a:bodyPr>
          <a:lstStyle/>
          <a:p>
            <a:pPr>
              <a:lnSpc>
                <a:spcPct val="80000"/>
              </a:lnSpc>
            </a:pPr>
            <a:r>
              <a:rPr lang="en-US" sz="2000" b="1" dirty="0">
                <a:latin typeface="Calibri"/>
                <a:cs typeface="Calibri"/>
              </a:rPr>
              <a:t>Draft EPC</a:t>
            </a:r>
          </a:p>
          <a:p>
            <a:pPr>
              <a:lnSpc>
                <a:spcPct val="80000"/>
              </a:lnSpc>
            </a:pPr>
            <a:r>
              <a:rPr lang="en-US" b="1" dirty="0">
                <a:solidFill>
                  <a:srgbClr val="000090"/>
                </a:solidFill>
                <a:latin typeface="Calibri"/>
                <a:cs typeface="Calibri"/>
              </a:rPr>
              <a:t>Evidence Ecosystem</a:t>
            </a:r>
          </a:p>
        </p:txBody>
      </p:sp>
      <p:grpSp>
        <p:nvGrpSpPr>
          <p:cNvPr id="40" name="Group 39"/>
          <p:cNvGrpSpPr/>
          <p:nvPr/>
        </p:nvGrpSpPr>
        <p:grpSpPr>
          <a:xfrm flipH="1">
            <a:off x="6692011" y="4516875"/>
            <a:ext cx="2360912" cy="822306"/>
            <a:chOff x="153688" y="767658"/>
            <a:chExt cx="2360912" cy="822306"/>
          </a:xfrm>
        </p:grpSpPr>
        <p:cxnSp>
          <p:nvCxnSpPr>
            <p:cNvPr id="41" name="Straight Arrow Connector 40"/>
            <p:cNvCxnSpPr>
              <a:stCxn id="43" idx="2"/>
            </p:cNvCxnSpPr>
            <p:nvPr/>
          </p:nvCxnSpPr>
          <p:spPr>
            <a:xfrm>
              <a:off x="1012844" y="1270518"/>
              <a:ext cx="1501756" cy="31944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3" name="Rectangle 42"/>
            <p:cNvSpPr/>
            <p:nvPr/>
          </p:nvSpPr>
          <p:spPr>
            <a:xfrm>
              <a:off x="153688" y="767658"/>
              <a:ext cx="1718311" cy="50286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Supporting products?</a:t>
              </a:r>
            </a:p>
          </p:txBody>
        </p:sp>
      </p:grpSp>
      <p:sp>
        <p:nvSpPr>
          <p:cNvPr id="35" name="Rektangel 45">
            <a:extLst>
              <a:ext uri="{FF2B5EF4-FFF2-40B4-BE49-F238E27FC236}">
                <a16:creationId xmlns:a16="http://schemas.microsoft.com/office/drawing/2014/main" id="{49B4BB80-CBFE-E94B-9A59-0EBE63F38F36}"/>
              </a:ext>
            </a:extLst>
          </p:cNvPr>
          <p:cNvSpPr>
            <a:spLocks/>
          </p:cNvSpPr>
          <p:nvPr/>
        </p:nvSpPr>
        <p:spPr>
          <a:xfrm>
            <a:off x="6511306" y="719780"/>
            <a:ext cx="792000" cy="28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SRDR</a:t>
            </a:r>
          </a:p>
        </p:txBody>
      </p:sp>
      <p:sp>
        <p:nvSpPr>
          <p:cNvPr id="36" name="Rektangel 47">
            <a:extLst>
              <a:ext uri="{FF2B5EF4-FFF2-40B4-BE49-F238E27FC236}">
                <a16:creationId xmlns:a16="http://schemas.microsoft.com/office/drawing/2014/main" id="{24D73BD6-AA4E-1F4E-8B13-2C22B8E52A48}"/>
              </a:ext>
            </a:extLst>
          </p:cNvPr>
          <p:cNvSpPr>
            <a:spLocks/>
          </p:cNvSpPr>
          <p:nvPr/>
        </p:nvSpPr>
        <p:spPr>
          <a:xfrm>
            <a:off x="7401767" y="719382"/>
            <a:ext cx="792000" cy="28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COKA?</a:t>
            </a:r>
          </a:p>
        </p:txBody>
      </p:sp>
      <p:sp>
        <p:nvSpPr>
          <p:cNvPr id="44" name="Rektangel 46">
            <a:extLst>
              <a:ext uri="{FF2B5EF4-FFF2-40B4-BE49-F238E27FC236}">
                <a16:creationId xmlns:a16="http://schemas.microsoft.com/office/drawing/2014/main" id="{BB6F6DE4-F4A5-8045-BBF0-6D7DF3494B5C}"/>
              </a:ext>
            </a:extLst>
          </p:cNvPr>
          <p:cNvSpPr>
            <a:spLocks/>
          </p:cNvSpPr>
          <p:nvPr/>
        </p:nvSpPr>
        <p:spPr>
          <a:xfrm>
            <a:off x="2289963" y="712371"/>
            <a:ext cx="1528302" cy="33926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t>Biblio</a:t>
            </a:r>
            <a:r>
              <a:rPr lang="en-US" sz="1600" dirty="0"/>
              <a:t> databases</a:t>
            </a:r>
          </a:p>
        </p:txBody>
      </p:sp>
      <p:sp>
        <p:nvSpPr>
          <p:cNvPr id="45" name="Rektangel 51">
            <a:extLst>
              <a:ext uri="{FF2B5EF4-FFF2-40B4-BE49-F238E27FC236}">
                <a16:creationId xmlns:a16="http://schemas.microsoft.com/office/drawing/2014/main" id="{595676AE-CD8A-9C4C-96AC-DE767266981D}"/>
              </a:ext>
            </a:extLst>
          </p:cNvPr>
          <p:cNvSpPr>
            <a:spLocks/>
          </p:cNvSpPr>
          <p:nvPr/>
        </p:nvSpPr>
        <p:spPr>
          <a:xfrm>
            <a:off x="2816087" y="332198"/>
            <a:ext cx="1584000" cy="295796"/>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Trials registries</a:t>
            </a:r>
          </a:p>
        </p:txBody>
      </p:sp>
      <p:sp>
        <p:nvSpPr>
          <p:cNvPr id="46" name="Rektangel 3">
            <a:extLst>
              <a:ext uri="{FF2B5EF4-FFF2-40B4-BE49-F238E27FC236}">
                <a16:creationId xmlns:a16="http://schemas.microsoft.com/office/drawing/2014/main" id="{8F09F366-20D8-1F46-AB15-97E44EA13A5E}"/>
              </a:ext>
            </a:extLst>
          </p:cNvPr>
          <p:cNvSpPr>
            <a:spLocks/>
          </p:cNvSpPr>
          <p:nvPr/>
        </p:nvSpPr>
        <p:spPr>
          <a:xfrm>
            <a:off x="1513620" y="1702588"/>
            <a:ext cx="801843" cy="28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EPC</a:t>
            </a:r>
          </a:p>
        </p:txBody>
      </p:sp>
      <p:sp>
        <p:nvSpPr>
          <p:cNvPr id="47" name="Rektangel 53">
            <a:extLst>
              <a:ext uri="{FF2B5EF4-FFF2-40B4-BE49-F238E27FC236}">
                <a16:creationId xmlns:a16="http://schemas.microsoft.com/office/drawing/2014/main" id="{3B4E8DB1-7752-5C4A-8421-6FBBA0206C16}"/>
              </a:ext>
            </a:extLst>
          </p:cNvPr>
          <p:cNvSpPr>
            <a:spLocks/>
          </p:cNvSpPr>
          <p:nvPr/>
        </p:nvSpPr>
        <p:spPr>
          <a:xfrm>
            <a:off x="1338943" y="332198"/>
            <a:ext cx="1305231" cy="28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SR Software</a:t>
            </a:r>
          </a:p>
        </p:txBody>
      </p:sp>
      <p:sp>
        <p:nvSpPr>
          <p:cNvPr id="48" name="Rektangel 3">
            <a:extLst>
              <a:ext uri="{FF2B5EF4-FFF2-40B4-BE49-F238E27FC236}">
                <a16:creationId xmlns:a16="http://schemas.microsoft.com/office/drawing/2014/main" id="{8F09F366-20D8-1F46-AB15-97E44EA13A5E}"/>
              </a:ext>
            </a:extLst>
          </p:cNvPr>
          <p:cNvSpPr>
            <a:spLocks/>
          </p:cNvSpPr>
          <p:nvPr/>
        </p:nvSpPr>
        <p:spPr>
          <a:xfrm>
            <a:off x="229026" y="1484872"/>
            <a:ext cx="1109917" cy="2848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Nominator</a:t>
            </a:r>
          </a:p>
        </p:txBody>
      </p:sp>
      <p:sp>
        <p:nvSpPr>
          <p:cNvPr id="49" name="Rektangel 3">
            <a:extLst>
              <a:ext uri="{FF2B5EF4-FFF2-40B4-BE49-F238E27FC236}">
                <a16:creationId xmlns:a16="http://schemas.microsoft.com/office/drawing/2014/main" id="{8F09F366-20D8-1F46-AB15-97E44EA13A5E}"/>
              </a:ext>
            </a:extLst>
          </p:cNvPr>
          <p:cNvSpPr>
            <a:spLocks/>
          </p:cNvSpPr>
          <p:nvPr/>
        </p:nvSpPr>
        <p:spPr>
          <a:xfrm>
            <a:off x="549311" y="1834523"/>
            <a:ext cx="801843" cy="28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AHRQ</a:t>
            </a:r>
          </a:p>
        </p:txBody>
      </p:sp>
      <p:sp>
        <p:nvSpPr>
          <p:cNvPr id="50" name="Rektangel 3">
            <a:extLst>
              <a:ext uri="{FF2B5EF4-FFF2-40B4-BE49-F238E27FC236}">
                <a16:creationId xmlns:a16="http://schemas.microsoft.com/office/drawing/2014/main" id="{8F09F366-20D8-1F46-AB15-97E44EA13A5E}"/>
              </a:ext>
            </a:extLst>
          </p:cNvPr>
          <p:cNvSpPr>
            <a:spLocks/>
          </p:cNvSpPr>
          <p:nvPr/>
        </p:nvSpPr>
        <p:spPr>
          <a:xfrm>
            <a:off x="7312550" y="2638080"/>
            <a:ext cx="1457040" cy="39824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Journal Pubs</a:t>
            </a:r>
          </a:p>
        </p:txBody>
      </p:sp>
      <p:sp>
        <p:nvSpPr>
          <p:cNvPr id="51" name="Rektangel 3">
            <a:extLst>
              <a:ext uri="{FF2B5EF4-FFF2-40B4-BE49-F238E27FC236}">
                <a16:creationId xmlns:a16="http://schemas.microsoft.com/office/drawing/2014/main" id="{8F09F366-20D8-1F46-AB15-97E44EA13A5E}"/>
              </a:ext>
            </a:extLst>
          </p:cNvPr>
          <p:cNvSpPr>
            <a:spLocks/>
          </p:cNvSpPr>
          <p:nvPr/>
        </p:nvSpPr>
        <p:spPr>
          <a:xfrm>
            <a:off x="247570" y="2175147"/>
            <a:ext cx="947951" cy="39888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Partners</a:t>
            </a:r>
          </a:p>
        </p:txBody>
      </p:sp>
      <p:sp>
        <p:nvSpPr>
          <p:cNvPr id="52" name="Rektangel 3">
            <a:extLst>
              <a:ext uri="{FF2B5EF4-FFF2-40B4-BE49-F238E27FC236}">
                <a16:creationId xmlns:a16="http://schemas.microsoft.com/office/drawing/2014/main" id="{8F09F366-20D8-1F46-AB15-97E44EA13A5E}"/>
              </a:ext>
            </a:extLst>
          </p:cNvPr>
          <p:cNvSpPr>
            <a:spLocks/>
          </p:cNvSpPr>
          <p:nvPr/>
        </p:nvSpPr>
        <p:spPr>
          <a:xfrm>
            <a:off x="85604" y="526427"/>
            <a:ext cx="1109917" cy="2848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t>Stakeholdr</a:t>
            </a:r>
            <a:endParaRPr lang="en-US" sz="1600" dirty="0"/>
          </a:p>
        </p:txBody>
      </p:sp>
      <p:sp>
        <p:nvSpPr>
          <p:cNvPr id="53" name="Rektangel 53">
            <a:extLst>
              <a:ext uri="{FF2B5EF4-FFF2-40B4-BE49-F238E27FC236}">
                <a16:creationId xmlns:a16="http://schemas.microsoft.com/office/drawing/2014/main" id="{3B4E8DB1-7752-5C4A-8421-6FBBA0206C16}"/>
              </a:ext>
            </a:extLst>
          </p:cNvPr>
          <p:cNvSpPr>
            <a:spLocks/>
          </p:cNvSpPr>
          <p:nvPr/>
        </p:nvSpPr>
        <p:spPr>
          <a:xfrm>
            <a:off x="4490776" y="250532"/>
            <a:ext cx="968400" cy="28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Excel</a:t>
            </a:r>
          </a:p>
        </p:txBody>
      </p:sp>
      <p:sp>
        <p:nvSpPr>
          <p:cNvPr id="54" name="Rektangel 3">
            <a:extLst>
              <a:ext uri="{FF2B5EF4-FFF2-40B4-BE49-F238E27FC236}">
                <a16:creationId xmlns:a16="http://schemas.microsoft.com/office/drawing/2014/main" id="{8F09F366-20D8-1F46-AB15-97E44EA13A5E}"/>
              </a:ext>
            </a:extLst>
          </p:cNvPr>
          <p:cNvSpPr>
            <a:spLocks/>
          </p:cNvSpPr>
          <p:nvPr/>
        </p:nvSpPr>
        <p:spPr>
          <a:xfrm>
            <a:off x="7456972" y="1744652"/>
            <a:ext cx="1457040" cy="39824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Workshop Presentation</a:t>
            </a:r>
          </a:p>
        </p:txBody>
      </p:sp>
      <p:sp>
        <p:nvSpPr>
          <p:cNvPr id="55" name="Rektangel 3">
            <a:extLst>
              <a:ext uri="{FF2B5EF4-FFF2-40B4-BE49-F238E27FC236}">
                <a16:creationId xmlns:a16="http://schemas.microsoft.com/office/drawing/2014/main" id="{8F09F366-20D8-1F46-AB15-97E44EA13A5E}"/>
              </a:ext>
            </a:extLst>
          </p:cNvPr>
          <p:cNvSpPr>
            <a:spLocks/>
          </p:cNvSpPr>
          <p:nvPr/>
        </p:nvSpPr>
        <p:spPr>
          <a:xfrm>
            <a:off x="7064325" y="2191789"/>
            <a:ext cx="1589817" cy="39824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Conference talk</a:t>
            </a:r>
          </a:p>
        </p:txBody>
      </p:sp>
      <p:sp>
        <p:nvSpPr>
          <p:cNvPr id="56" name="Rektangel 53">
            <a:extLst>
              <a:ext uri="{FF2B5EF4-FFF2-40B4-BE49-F238E27FC236}">
                <a16:creationId xmlns:a16="http://schemas.microsoft.com/office/drawing/2014/main" id="{3B4E8DB1-7752-5C4A-8421-6FBBA0206C16}"/>
              </a:ext>
            </a:extLst>
          </p:cNvPr>
          <p:cNvSpPr>
            <a:spLocks/>
          </p:cNvSpPr>
          <p:nvPr/>
        </p:nvSpPr>
        <p:spPr>
          <a:xfrm>
            <a:off x="7723710" y="1366242"/>
            <a:ext cx="1305231" cy="28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t>NextGen</a:t>
            </a:r>
            <a:endParaRPr lang="en-US" sz="1600" dirty="0"/>
          </a:p>
        </p:txBody>
      </p:sp>
      <p:sp>
        <p:nvSpPr>
          <p:cNvPr id="57" name="Rektangel 3">
            <a:extLst>
              <a:ext uri="{FF2B5EF4-FFF2-40B4-BE49-F238E27FC236}">
                <a16:creationId xmlns:a16="http://schemas.microsoft.com/office/drawing/2014/main" id="{8F09F366-20D8-1F46-AB15-97E44EA13A5E}"/>
              </a:ext>
            </a:extLst>
          </p:cNvPr>
          <p:cNvSpPr>
            <a:spLocks/>
          </p:cNvSpPr>
          <p:nvPr/>
        </p:nvSpPr>
        <p:spPr>
          <a:xfrm>
            <a:off x="7984682" y="3070002"/>
            <a:ext cx="1056416" cy="39824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Reports</a:t>
            </a:r>
          </a:p>
        </p:txBody>
      </p:sp>
      <p:cxnSp>
        <p:nvCxnSpPr>
          <p:cNvPr id="8" name="Straight Arrow Connector 7"/>
          <p:cNvCxnSpPr/>
          <p:nvPr/>
        </p:nvCxnSpPr>
        <p:spPr>
          <a:xfrm>
            <a:off x="3118024" y="1589964"/>
            <a:ext cx="3470302" cy="1446363"/>
          </a:xfrm>
          <a:prstGeom prst="straightConnector1">
            <a:avLst/>
          </a:prstGeom>
          <a:ln w="9525"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58" name="Rektangel 3">
            <a:extLst>
              <a:ext uri="{FF2B5EF4-FFF2-40B4-BE49-F238E27FC236}">
                <a16:creationId xmlns:a16="http://schemas.microsoft.com/office/drawing/2014/main" id="{8F09F366-20D8-1F46-AB15-97E44EA13A5E}"/>
              </a:ext>
            </a:extLst>
          </p:cNvPr>
          <p:cNvSpPr>
            <a:spLocks/>
          </p:cNvSpPr>
          <p:nvPr/>
        </p:nvSpPr>
        <p:spPr>
          <a:xfrm>
            <a:off x="6919284" y="5877976"/>
            <a:ext cx="1734857" cy="398247"/>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lumMod val="50000"/>
                    <a:lumOff val="50000"/>
                  </a:schemeClr>
                </a:solidFill>
                <a:effectLst>
                  <a:outerShdw blurRad="50800" dist="50800" dir="5400000" algn="ctr" rotWithShape="0">
                    <a:schemeClr val="tx1">
                      <a:lumMod val="50000"/>
                      <a:lumOff val="50000"/>
                    </a:schemeClr>
                  </a:outerShdw>
                </a:effectLst>
              </a:rPr>
              <a:t>Implementation guide</a:t>
            </a:r>
          </a:p>
        </p:txBody>
      </p:sp>
      <p:sp>
        <p:nvSpPr>
          <p:cNvPr id="59" name="Rektangel 3">
            <a:extLst>
              <a:ext uri="{FF2B5EF4-FFF2-40B4-BE49-F238E27FC236}">
                <a16:creationId xmlns:a16="http://schemas.microsoft.com/office/drawing/2014/main" id="{8F09F366-20D8-1F46-AB15-97E44EA13A5E}"/>
              </a:ext>
            </a:extLst>
          </p:cNvPr>
          <p:cNvSpPr>
            <a:spLocks/>
          </p:cNvSpPr>
          <p:nvPr/>
        </p:nvSpPr>
        <p:spPr>
          <a:xfrm>
            <a:off x="213429" y="3518214"/>
            <a:ext cx="1627265" cy="5912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Methods  products</a:t>
            </a:r>
          </a:p>
        </p:txBody>
      </p:sp>
    </p:spTree>
    <p:extLst>
      <p:ext uri="{BB962C8B-B14F-4D97-AF65-F5344CB8AC3E}">
        <p14:creationId xmlns:p14="http://schemas.microsoft.com/office/powerpoint/2010/main" val="20192583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vidence-ecosystem-bg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2000" y="729000"/>
            <a:ext cx="5400000" cy="5400000"/>
          </a:xfrm>
          <a:prstGeom prst="rect">
            <a:avLst/>
          </a:prstGeom>
        </p:spPr>
      </p:pic>
      <p:sp>
        <p:nvSpPr>
          <p:cNvPr id="42" name="TextBox 41"/>
          <p:cNvSpPr txBox="1"/>
          <p:nvPr/>
        </p:nvSpPr>
        <p:spPr>
          <a:xfrm>
            <a:off x="5413591" y="1270518"/>
            <a:ext cx="2829455" cy="319446"/>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Produce guidance</a:t>
            </a:r>
          </a:p>
        </p:txBody>
      </p:sp>
      <p:sp>
        <p:nvSpPr>
          <p:cNvPr id="25" name="TextBox 24"/>
          <p:cNvSpPr txBox="1"/>
          <p:nvPr/>
        </p:nvSpPr>
        <p:spPr>
          <a:xfrm>
            <a:off x="6371559" y="3088633"/>
            <a:ext cx="2338392" cy="762645"/>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Disseminate guidance </a:t>
            </a:r>
          </a:p>
          <a:p>
            <a:pPr>
              <a:lnSpc>
                <a:spcPct val="80000"/>
              </a:lnSpc>
            </a:pPr>
            <a:r>
              <a:rPr lang="en-US" b="1" dirty="0">
                <a:solidFill>
                  <a:srgbClr val="000090"/>
                </a:solidFill>
                <a:latin typeface="Calibri"/>
                <a:cs typeface="Calibri"/>
              </a:rPr>
              <a:t>to policy makers, clinicians and patients</a:t>
            </a:r>
          </a:p>
        </p:txBody>
      </p:sp>
      <p:sp>
        <p:nvSpPr>
          <p:cNvPr id="28" name="TextBox 27"/>
          <p:cNvSpPr txBox="1"/>
          <p:nvPr/>
        </p:nvSpPr>
        <p:spPr>
          <a:xfrm>
            <a:off x="5419130" y="5379066"/>
            <a:ext cx="2338393" cy="541046"/>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Implement guidance and decision support</a:t>
            </a:r>
          </a:p>
        </p:txBody>
      </p:sp>
      <p:sp>
        <p:nvSpPr>
          <p:cNvPr id="32" name="TextBox 31"/>
          <p:cNvSpPr txBox="1"/>
          <p:nvPr/>
        </p:nvSpPr>
        <p:spPr>
          <a:xfrm>
            <a:off x="2132426" y="1200071"/>
            <a:ext cx="2829455" cy="319446"/>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Synthesize evidence </a:t>
            </a:r>
          </a:p>
        </p:txBody>
      </p:sp>
      <p:sp>
        <p:nvSpPr>
          <p:cNvPr id="38" name="TextBox 37"/>
          <p:cNvSpPr txBox="1"/>
          <p:nvPr/>
        </p:nvSpPr>
        <p:spPr>
          <a:xfrm>
            <a:off x="1159614" y="3209442"/>
            <a:ext cx="2829455" cy="319446"/>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Produce evidence </a:t>
            </a:r>
          </a:p>
        </p:txBody>
      </p:sp>
      <p:sp>
        <p:nvSpPr>
          <p:cNvPr id="39" name="TextBox 38"/>
          <p:cNvSpPr txBox="1"/>
          <p:nvPr/>
        </p:nvSpPr>
        <p:spPr>
          <a:xfrm>
            <a:off x="2234544" y="5093735"/>
            <a:ext cx="2125812" cy="541046"/>
          </a:xfrm>
          <a:prstGeom prst="rect">
            <a:avLst/>
          </a:prstGeom>
          <a:noFill/>
        </p:spPr>
        <p:txBody>
          <a:bodyPr wrap="square" rtlCol="0">
            <a:spAutoFit/>
          </a:bodyPr>
          <a:lstStyle/>
          <a:p>
            <a:pPr>
              <a:lnSpc>
                <a:spcPct val="80000"/>
              </a:lnSpc>
            </a:pPr>
            <a:r>
              <a:rPr lang="en-US" b="1" dirty="0">
                <a:solidFill>
                  <a:srgbClr val="000090"/>
                </a:solidFill>
                <a:latin typeface="Calibri"/>
                <a:cs typeface="Calibri"/>
              </a:rPr>
              <a:t>Evaluate and </a:t>
            </a:r>
          </a:p>
          <a:p>
            <a:pPr>
              <a:lnSpc>
                <a:spcPct val="80000"/>
              </a:lnSpc>
            </a:pPr>
            <a:r>
              <a:rPr lang="en-US" b="1" dirty="0">
                <a:solidFill>
                  <a:srgbClr val="000090"/>
                </a:solidFill>
                <a:latin typeface="Calibri"/>
                <a:cs typeface="Calibri"/>
              </a:rPr>
              <a:t>improve practice</a:t>
            </a:r>
          </a:p>
        </p:txBody>
      </p:sp>
      <p:pic>
        <p:nvPicPr>
          <p:cNvPr id="6" name="Picture 5"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6794" y="2280004"/>
            <a:ext cx="1296000" cy="1296000"/>
          </a:xfrm>
          <a:prstGeom prst="rect">
            <a:avLst/>
          </a:prstGeom>
        </p:spPr>
      </p:pic>
      <p:sp>
        <p:nvSpPr>
          <p:cNvPr id="17" name="TextBox 16"/>
          <p:cNvSpPr txBox="1"/>
          <p:nvPr/>
        </p:nvSpPr>
        <p:spPr>
          <a:xfrm>
            <a:off x="2969142" y="2735919"/>
            <a:ext cx="1244013" cy="408673"/>
          </a:xfrm>
          <a:prstGeom prst="rect">
            <a:avLst/>
          </a:prstGeom>
          <a:noFill/>
        </p:spPr>
        <p:txBody>
          <a:bodyPr wrap="square" rtlCol="0">
            <a:spAutoFit/>
          </a:bodyPr>
          <a:lstStyle/>
          <a:p>
            <a:pPr algn="ctr">
              <a:lnSpc>
                <a:spcPct val="80000"/>
              </a:lnSpc>
            </a:pPr>
            <a:r>
              <a:rPr lang="en-US" sz="1200" dirty="0">
                <a:solidFill>
                  <a:schemeClr val="accent3">
                    <a:lumMod val="75000"/>
                  </a:schemeClr>
                </a:solidFill>
                <a:cs typeface="Calibri"/>
              </a:rPr>
              <a:t>Trustworthy </a:t>
            </a:r>
          </a:p>
          <a:p>
            <a:pPr algn="ctr">
              <a:lnSpc>
                <a:spcPct val="80000"/>
              </a:lnSpc>
            </a:pPr>
            <a:r>
              <a:rPr lang="en-US" sz="1200" dirty="0">
                <a:solidFill>
                  <a:schemeClr val="accent3">
                    <a:lumMod val="75000"/>
                  </a:schemeClr>
                </a:solidFill>
                <a:cs typeface="Calibri"/>
              </a:rPr>
              <a:t>evidence</a:t>
            </a:r>
          </a:p>
        </p:txBody>
      </p:sp>
      <p:pic>
        <p:nvPicPr>
          <p:cNvPr id="19" name="Picture 18"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1924" y="1617250"/>
            <a:ext cx="1296000" cy="1296000"/>
          </a:xfrm>
          <a:prstGeom prst="rect">
            <a:avLst/>
          </a:prstGeom>
        </p:spPr>
      </p:pic>
      <p:pic>
        <p:nvPicPr>
          <p:cNvPr id="22" name="Picture 21"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61881" y="2282658"/>
            <a:ext cx="1296000" cy="1296000"/>
          </a:xfrm>
          <a:prstGeom prst="rect">
            <a:avLst/>
          </a:prstGeom>
        </p:spPr>
      </p:pic>
      <p:grpSp>
        <p:nvGrpSpPr>
          <p:cNvPr id="2" name="Group 1"/>
          <p:cNvGrpSpPr/>
          <p:nvPr/>
        </p:nvGrpSpPr>
        <p:grpSpPr>
          <a:xfrm>
            <a:off x="4032422" y="4188013"/>
            <a:ext cx="1296000" cy="1296000"/>
            <a:chOff x="3950868" y="2939623"/>
            <a:chExt cx="1296000" cy="1296000"/>
          </a:xfrm>
        </p:grpSpPr>
        <p:pic>
          <p:nvPicPr>
            <p:cNvPr id="21" name="Picture 20"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0868" y="2939623"/>
              <a:ext cx="1296000" cy="1296000"/>
            </a:xfrm>
            <a:prstGeom prst="rect">
              <a:avLst/>
            </a:prstGeom>
          </p:spPr>
        </p:pic>
        <p:sp>
          <p:nvSpPr>
            <p:cNvPr id="18" name="TextBox 17"/>
            <p:cNvSpPr txBox="1"/>
            <p:nvPr/>
          </p:nvSpPr>
          <p:spPr>
            <a:xfrm>
              <a:off x="4115466" y="3319164"/>
              <a:ext cx="966093" cy="541687"/>
            </a:xfrm>
            <a:prstGeom prst="rect">
              <a:avLst/>
            </a:prstGeom>
            <a:noFill/>
          </p:spPr>
          <p:txBody>
            <a:bodyPr wrap="square" rtlCol="0">
              <a:spAutoFit/>
            </a:bodyPr>
            <a:lstStyle/>
            <a:p>
              <a:pPr algn="ctr">
                <a:lnSpc>
                  <a:spcPct val="80000"/>
                </a:lnSpc>
              </a:pPr>
              <a:r>
                <a:rPr lang="en-US" sz="1200" dirty="0">
                  <a:solidFill>
                    <a:srgbClr val="FF6600"/>
                  </a:solidFill>
                  <a:cs typeface="Calibri"/>
                </a:rPr>
                <a:t>Digitally </a:t>
              </a:r>
            </a:p>
            <a:p>
              <a:pPr algn="ctr">
                <a:lnSpc>
                  <a:spcPct val="80000"/>
                </a:lnSpc>
              </a:pPr>
              <a:r>
                <a:rPr lang="en-US" sz="1200" dirty="0">
                  <a:solidFill>
                    <a:srgbClr val="FF6600"/>
                  </a:solidFill>
                  <a:cs typeface="Calibri"/>
                </a:rPr>
                <a:t>structured </a:t>
              </a:r>
            </a:p>
            <a:p>
              <a:pPr algn="ctr">
                <a:lnSpc>
                  <a:spcPct val="80000"/>
                </a:lnSpc>
              </a:pPr>
              <a:r>
                <a:rPr lang="en-US" sz="1200" dirty="0">
                  <a:solidFill>
                    <a:srgbClr val="FF6600"/>
                  </a:solidFill>
                  <a:cs typeface="Calibri"/>
                </a:rPr>
                <a:t>data</a:t>
              </a:r>
            </a:p>
          </p:txBody>
        </p:sp>
      </p:grpSp>
      <p:sp>
        <p:nvSpPr>
          <p:cNvPr id="26" name="TextBox 25"/>
          <p:cNvSpPr txBox="1"/>
          <p:nvPr/>
        </p:nvSpPr>
        <p:spPr>
          <a:xfrm>
            <a:off x="4899273" y="2654208"/>
            <a:ext cx="1431060" cy="541687"/>
          </a:xfrm>
          <a:prstGeom prst="rect">
            <a:avLst/>
          </a:prstGeom>
          <a:noFill/>
        </p:spPr>
        <p:txBody>
          <a:bodyPr wrap="square" rtlCol="0">
            <a:spAutoFit/>
          </a:bodyPr>
          <a:lstStyle/>
          <a:p>
            <a:pPr algn="ctr">
              <a:lnSpc>
                <a:spcPct val="80000"/>
              </a:lnSpc>
            </a:pPr>
            <a:r>
              <a:rPr lang="en-US" sz="1200" dirty="0">
                <a:solidFill>
                  <a:schemeClr val="accent2"/>
                </a:solidFill>
                <a:cs typeface="Calibri"/>
              </a:rPr>
              <a:t>Common</a:t>
            </a:r>
          </a:p>
          <a:p>
            <a:pPr algn="ctr">
              <a:lnSpc>
                <a:spcPct val="80000"/>
              </a:lnSpc>
            </a:pPr>
            <a:r>
              <a:rPr lang="en-US" sz="1200" dirty="0">
                <a:solidFill>
                  <a:schemeClr val="accent2"/>
                </a:solidFill>
                <a:cs typeface="Calibri"/>
              </a:rPr>
              <a:t>understanding </a:t>
            </a:r>
          </a:p>
          <a:p>
            <a:pPr algn="ctr">
              <a:lnSpc>
                <a:spcPct val="80000"/>
              </a:lnSpc>
            </a:pPr>
            <a:r>
              <a:rPr lang="en-US" sz="1200" dirty="0">
                <a:solidFill>
                  <a:schemeClr val="accent2"/>
                </a:solidFill>
                <a:cs typeface="Calibri"/>
              </a:rPr>
              <a:t>of methods</a:t>
            </a:r>
          </a:p>
        </p:txBody>
      </p:sp>
      <p:pic>
        <p:nvPicPr>
          <p:cNvPr id="20" name="Picture 19"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61881" y="3533490"/>
            <a:ext cx="1296000" cy="1296000"/>
          </a:xfrm>
          <a:prstGeom prst="rect">
            <a:avLst/>
          </a:prstGeom>
        </p:spPr>
      </p:pic>
      <p:sp>
        <p:nvSpPr>
          <p:cNvPr id="24" name="TextBox 23"/>
          <p:cNvSpPr txBox="1"/>
          <p:nvPr/>
        </p:nvSpPr>
        <p:spPr>
          <a:xfrm>
            <a:off x="5144167" y="3999640"/>
            <a:ext cx="966093" cy="393954"/>
          </a:xfrm>
          <a:prstGeom prst="rect">
            <a:avLst/>
          </a:prstGeom>
          <a:noFill/>
        </p:spPr>
        <p:txBody>
          <a:bodyPr wrap="square" rtlCol="0">
            <a:spAutoFit/>
          </a:bodyPr>
          <a:lstStyle/>
          <a:p>
            <a:pPr algn="ctr">
              <a:lnSpc>
                <a:spcPct val="80000"/>
              </a:lnSpc>
            </a:pPr>
            <a:r>
              <a:rPr lang="en-US" sz="1200" dirty="0">
                <a:solidFill>
                  <a:srgbClr val="660066"/>
                </a:solidFill>
                <a:cs typeface="Calibri"/>
              </a:rPr>
              <a:t>Culture for sharing</a:t>
            </a:r>
          </a:p>
        </p:txBody>
      </p:sp>
      <p:sp>
        <p:nvSpPr>
          <p:cNvPr id="13" name="TextBox 12"/>
          <p:cNvSpPr txBox="1"/>
          <p:nvPr/>
        </p:nvSpPr>
        <p:spPr>
          <a:xfrm>
            <a:off x="4205307" y="2077991"/>
            <a:ext cx="801294" cy="393954"/>
          </a:xfrm>
          <a:prstGeom prst="rect">
            <a:avLst/>
          </a:prstGeom>
          <a:noFill/>
        </p:spPr>
        <p:txBody>
          <a:bodyPr wrap="square" rtlCol="0">
            <a:spAutoFit/>
          </a:bodyPr>
          <a:lstStyle/>
          <a:p>
            <a:pPr algn="ctr">
              <a:lnSpc>
                <a:spcPct val="80000"/>
              </a:lnSpc>
            </a:pPr>
            <a:r>
              <a:rPr lang="en-US" sz="1200" dirty="0">
                <a:solidFill>
                  <a:srgbClr val="000090"/>
                </a:solidFill>
                <a:cs typeface="Calibri"/>
              </a:rPr>
              <a:t>Tools and</a:t>
            </a:r>
          </a:p>
          <a:p>
            <a:pPr algn="ctr">
              <a:lnSpc>
                <a:spcPct val="80000"/>
              </a:lnSpc>
            </a:pPr>
            <a:r>
              <a:rPr lang="en-US" sz="1200" dirty="0">
                <a:solidFill>
                  <a:srgbClr val="000090"/>
                </a:solidFill>
                <a:cs typeface="Calibri"/>
              </a:rPr>
              <a:t>platforms</a:t>
            </a:r>
          </a:p>
        </p:txBody>
      </p:sp>
      <p:pic>
        <p:nvPicPr>
          <p:cNvPr id="23" name="Picture 22"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5738" y="3533490"/>
            <a:ext cx="1296000" cy="1296000"/>
          </a:xfrm>
          <a:prstGeom prst="rect">
            <a:avLst/>
          </a:prstGeom>
        </p:spPr>
      </p:pic>
      <p:sp>
        <p:nvSpPr>
          <p:cNvPr id="27" name="TextBox 26"/>
          <p:cNvSpPr txBox="1"/>
          <p:nvPr/>
        </p:nvSpPr>
        <p:spPr>
          <a:xfrm>
            <a:off x="3118024" y="3999640"/>
            <a:ext cx="966093" cy="393954"/>
          </a:xfrm>
          <a:prstGeom prst="rect">
            <a:avLst/>
          </a:prstGeom>
          <a:noFill/>
        </p:spPr>
        <p:txBody>
          <a:bodyPr wrap="square" rtlCol="0">
            <a:spAutoFit/>
          </a:bodyPr>
          <a:lstStyle/>
          <a:p>
            <a:pPr algn="ctr">
              <a:lnSpc>
                <a:spcPct val="80000"/>
              </a:lnSpc>
            </a:pPr>
            <a:r>
              <a:rPr lang="en-US" sz="1200" dirty="0">
                <a:solidFill>
                  <a:srgbClr val="660066"/>
                </a:solidFill>
                <a:cs typeface="Calibri"/>
              </a:rPr>
              <a:t>Culture for sharing</a:t>
            </a:r>
          </a:p>
        </p:txBody>
      </p:sp>
      <p:cxnSp>
        <p:nvCxnSpPr>
          <p:cNvPr id="4" name="Straight Arrow Connector 3"/>
          <p:cNvCxnSpPr>
            <a:stCxn id="3" idx="0"/>
            <a:endCxn id="7" idx="1"/>
          </p:cNvCxnSpPr>
          <p:nvPr/>
        </p:nvCxnSpPr>
        <p:spPr>
          <a:xfrm flipV="1">
            <a:off x="4572000" y="465520"/>
            <a:ext cx="1946265" cy="2634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6518265" y="281558"/>
            <a:ext cx="1970415" cy="3679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Data to repository</a:t>
            </a:r>
          </a:p>
        </p:txBody>
      </p:sp>
      <p:grpSp>
        <p:nvGrpSpPr>
          <p:cNvPr id="31" name="Group 30"/>
          <p:cNvGrpSpPr/>
          <p:nvPr/>
        </p:nvGrpSpPr>
        <p:grpSpPr>
          <a:xfrm>
            <a:off x="213429" y="957225"/>
            <a:ext cx="2360912" cy="687370"/>
            <a:chOff x="153688" y="902594"/>
            <a:chExt cx="2360912" cy="687370"/>
          </a:xfrm>
        </p:grpSpPr>
        <p:cxnSp>
          <p:nvCxnSpPr>
            <p:cNvPr id="33" name="Straight Arrow Connector 32"/>
            <p:cNvCxnSpPr>
              <a:stCxn id="34" idx="2"/>
            </p:cNvCxnSpPr>
            <p:nvPr/>
          </p:nvCxnSpPr>
          <p:spPr>
            <a:xfrm>
              <a:off x="1012844" y="1270518"/>
              <a:ext cx="1501756" cy="31944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4" name="Rectangle 33"/>
            <p:cNvSpPr/>
            <p:nvPr/>
          </p:nvSpPr>
          <p:spPr>
            <a:xfrm>
              <a:off x="153688" y="902594"/>
              <a:ext cx="1718311" cy="36792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New idea</a:t>
              </a:r>
            </a:p>
          </p:txBody>
        </p:sp>
      </p:grpSp>
      <p:sp>
        <p:nvSpPr>
          <p:cNvPr id="37" name="TextBox 36"/>
          <p:cNvSpPr txBox="1"/>
          <p:nvPr/>
        </p:nvSpPr>
        <p:spPr>
          <a:xfrm>
            <a:off x="238792" y="6063249"/>
            <a:ext cx="3058658" cy="560153"/>
          </a:xfrm>
          <a:prstGeom prst="rect">
            <a:avLst/>
          </a:prstGeom>
          <a:noFill/>
        </p:spPr>
        <p:txBody>
          <a:bodyPr wrap="square" rtlCol="0">
            <a:spAutoFit/>
          </a:bodyPr>
          <a:lstStyle/>
          <a:p>
            <a:pPr>
              <a:lnSpc>
                <a:spcPct val="80000"/>
              </a:lnSpc>
            </a:pPr>
            <a:r>
              <a:rPr lang="en-US" sz="2000" b="1" dirty="0">
                <a:latin typeface="Calibri"/>
                <a:cs typeface="Calibri"/>
              </a:rPr>
              <a:t>Draft UMN Anticoagulation</a:t>
            </a:r>
          </a:p>
          <a:p>
            <a:pPr>
              <a:lnSpc>
                <a:spcPct val="80000"/>
              </a:lnSpc>
            </a:pPr>
            <a:r>
              <a:rPr lang="en-US" b="1" dirty="0">
                <a:solidFill>
                  <a:srgbClr val="000090"/>
                </a:solidFill>
                <a:latin typeface="Calibri"/>
                <a:cs typeface="Calibri"/>
              </a:rPr>
              <a:t>Evidence Ecosystem</a:t>
            </a:r>
          </a:p>
        </p:txBody>
      </p:sp>
      <p:sp>
        <p:nvSpPr>
          <p:cNvPr id="29" name="Rektangel 35">
            <a:extLst>
              <a:ext uri="{FF2B5EF4-FFF2-40B4-BE49-F238E27FC236}">
                <a16:creationId xmlns:a16="http://schemas.microsoft.com/office/drawing/2014/main" id="{F073CA6C-E567-7E42-9F5A-F7C855F0A84D}"/>
              </a:ext>
            </a:extLst>
          </p:cNvPr>
          <p:cNvSpPr>
            <a:spLocks/>
          </p:cNvSpPr>
          <p:nvPr/>
        </p:nvSpPr>
        <p:spPr>
          <a:xfrm>
            <a:off x="5579619" y="5924040"/>
            <a:ext cx="1960170" cy="28800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a:t>EPIC, UMN Website</a:t>
            </a:r>
          </a:p>
        </p:txBody>
      </p:sp>
      <p:sp>
        <p:nvSpPr>
          <p:cNvPr id="30" name="Rektangel 46">
            <a:extLst>
              <a:ext uri="{FF2B5EF4-FFF2-40B4-BE49-F238E27FC236}">
                <a16:creationId xmlns:a16="http://schemas.microsoft.com/office/drawing/2014/main" id="{BB6F6DE4-F4A5-8045-BBF0-6D7DF3494B5C}"/>
              </a:ext>
            </a:extLst>
          </p:cNvPr>
          <p:cNvSpPr>
            <a:spLocks/>
          </p:cNvSpPr>
          <p:nvPr/>
        </p:nvSpPr>
        <p:spPr>
          <a:xfrm>
            <a:off x="797111" y="1554753"/>
            <a:ext cx="1465433" cy="38861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t>Biblio</a:t>
            </a:r>
            <a:r>
              <a:rPr lang="en-US" sz="1600" dirty="0"/>
              <a:t> database</a:t>
            </a:r>
          </a:p>
        </p:txBody>
      </p:sp>
      <p:sp>
        <p:nvSpPr>
          <p:cNvPr id="35" name="Rektangel 53">
            <a:extLst>
              <a:ext uri="{FF2B5EF4-FFF2-40B4-BE49-F238E27FC236}">
                <a16:creationId xmlns:a16="http://schemas.microsoft.com/office/drawing/2014/main" id="{3B4E8DB1-7752-5C4A-8421-6FBBA0206C16}"/>
              </a:ext>
            </a:extLst>
          </p:cNvPr>
          <p:cNvSpPr>
            <a:spLocks/>
          </p:cNvSpPr>
          <p:nvPr/>
        </p:nvSpPr>
        <p:spPr>
          <a:xfrm>
            <a:off x="2090141" y="752093"/>
            <a:ext cx="968400" cy="28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Excel</a:t>
            </a:r>
          </a:p>
        </p:txBody>
      </p:sp>
      <p:sp>
        <p:nvSpPr>
          <p:cNvPr id="36" name="Rektangel 45">
            <a:extLst>
              <a:ext uri="{FF2B5EF4-FFF2-40B4-BE49-F238E27FC236}">
                <a16:creationId xmlns:a16="http://schemas.microsoft.com/office/drawing/2014/main" id="{49B4BB80-CBFE-E94B-9A59-0EBE63F38F36}"/>
              </a:ext>
            </a:extLst>
          </p:cNvPr>
          <p:cNvSpPr>
            <a:spLocks/>
          </p:cNvSpPr>
          <p:nvPr/>
        </p:nvSpPr>
        <p:spPr>
          <a:xfrm>
            <a:off x="5626360" y="135745"/>
            <a:ext cx="792000" cy="28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SRDR?</a:t>
            </a:r>
          </a:p>
        </p:txBody>
      </p:sp>
      <p:sp>
        <p:nvSpPr>
          <p:cNvPr id="40" name="Rektangel 47">
            <a:extLst>
              <a:ext uri="{FF2B5EF4-FFF2-40B4-BE49-F238E27FC236}">
                <a16:creationId xmlns:a16="http://schemas.microsoft.com/office/drawing/2014/main" id="{24D73BD6-AA4E-1F4E-8B13-2C22B8E52A48}"/>
              </a:ext>
            </a:extLst>
          </p:cNvPr>
          <p:cNvSpPr>
            <a:spLocks/>
          </p:cNvSpPr>
          <p:nvPr/>
        </p:nvSpPr>
        <p:spPr>
          <a:xfrm>
            <a:off x="4080625" y="396390"/>
            <a:ext cx="792000" cy="28800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COKA?</a:t>
            </a:r>
          </a:p>
        </p:txBody>
      </p:sp>
      <p:sp>
        <p:nvSpPr>
          <p:cNvPr id="41" name="Rektangel 28">
            <a:extLst>
              <a:ext uri="{FF2B5EF4-FFF2-40B4-BE49-F238E27FC236}">
                <a16:creationId xmlns:a16="http://schemas.microsoft.com/office/drawing/2014/main" id="{FE0C97B4-3F8D-3B42-BC9C-24ED1B7842C4}"/>
              </a:ext>
            </a:extLst>
          </p:cNvPr>
          <p:cNvSpPr>
            <a:spLocks/>
          </p:cNvSpPr>
          <p:nvPr/>
        </p:nvSpPr>
        <p:spPr>
          <a:xfrm>
            <a:off x="6754041" y="1565375"/>
            <a:ext cx="1317374" cy="35354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UMN EBM-2</a:t>
            </a:r>
          </a:p>
        </p:txBody>
      </p:sp>
      <p:sp>
        <p:nvSpPr>
          <p:cNvPr id="43" name="Rektangel 28">
            <a:extLst>
              <a:ext uri="{FF2B5EF4-FFF2-40B4-BE49-F238E27FC236}">
                <a16:creationId xmlns:a16="http://schemas.microsoft.com/office/drawing/2014/main" id="{FE0C97B4-3F8D-3B42-BC9C-24ED1B7842C4}"/>
              </a:ext>
            </a:extLst>
          </p:cNvPr>
          <p:cNvSpPr>
            <a:spLocks/>
          </p:cNvSpPr>
          <p:nvPr/>
        </p:nvSpPr>
        <p:spPr>
          <a:xfrm>
            <a:off x="2758916" y="1436633"/>
            <a:ext cx="1317374" cy="35354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UMN EBM-1</a:t>
            </a:r>
          </a:p>
        </p:txBody>
      </p:sp>
      <p:sp>
        <p:nvSpPr>
          <p:cNvPr id="44" name="Rektangel 28">
            <a:extLst>
              <a:ext uri="{FF2B5EF4-FFF2-40B4-BE49-F238E27FC236}">
                <a16:creationId xmlns:a16="http://schemas.microsoft.com/office/drawing/2014/main" id="{FE0C97B4-3F8D-3B42-BC9C-24ED1B7842C4}"/>
              </a:ext>
            </a:extLst>
          </p:cNvPr>
          <p:cNvSpPr>
            <a:spLocks/>
          </p:cNvSpPr>
          <p:nvPr/>
        </p:nvSpPr>
        <p:spPr>
          <a:xfrm>
            <a:off x="7171306" y="3870232"/>
            <a:ext cx="1317374" cy="35354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UMN EBM-2</a:t>
            </a:r>
          </a:p>
        </p:txBody>
      </p:sp>
      <p:sp>
        <p:nvSpPr>
          <p:cNvPr id="45" name="Rektangel 28">
            <a:extLst>
              <a:ext uri="{FF2B5EF4-FFF2-40B4-BE49-F238E27FC236}">
                <a16:creationId xmlns:a16="http://schemas.microsoft.com/office/drawing/2014/main" id="{FE0C97B4-3F8D-3B42-BC9C-24ED1B7842C4}"/>
              </a:ext>
            </a:extLst>
          </p:cNvPr>
          <p:cNvSpPr>
            <a:spLocks/>
          </p:cNvSpPr>
          <p:nvPr/>
        </p:nvSpPr>
        <p:spPr>
          <a:xfrm>
            <a:off x="7031555" y="1982841"/>
            <a:ext cx="1317374" cy="35354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UMN EBM-3</a:t>
            </a:r>
          </a:p>
        </p:txBody>
      </p:sp>
      <p:sp>
        <p:nvSpPr>
          <p:cNvPr id="46" name="Rektangel 35">
            <a:extLst>
              <a:ext uri="{FF2B5EF4-FFF2-40B4-BE49-F238E27FC236}">
                <a16:creationId xmlns:a16="http://schemas.microsoft.com/office/drawing/2014/main" id="{F073CA6C-E567-7E42-9F5A-F7C855F0A84D}"/>
              </a:ext>
            </a:extLst>
          </p:cNvPr>
          <p:cNvSpPr>
            <a:spLocks/>
          </p:cNvSpPr>
          <p:nvPr/>
        </p:nvSpPr>
        <p:spPr>
          <a:xfrm>
            <a:off x="7280944" y="4303294"/>
            <a:ext cx="1393138" cy="321695"/>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a:t>UMN Website</a:t>
            </a:r>
          </a:p>
        </p:txBody>
      </p:sp>
      <p:sp>
        <p:nvSpPr>
          <p:cNvPr id="48" name="Rektangel 28">
            <a:extLst>
              <a:ext uri="{FF2B5EF4-FFF2-40B4-BE49-F238E27FC236}">
                <a16:creationId xmlns:a16="http://schemas.microsoft.com/office/drawing/2014/main" id="{FE0C97B4-3F8D-3B42-BC9C-24ED1B7842C4}"/>
              </a:ext>
            </a:extLst>
          </p:cNvPr>
          <p:cNvSpPr>
            <a:spLocks/>
          </p:cNvSpPr>
          <p:nvPr/>
        </p:nvSpPr>
        <p:spPr>
          <a:xfrm>
            <a:off x="1273053" y="4741832"/>
            <a:ext cx="1317374" cy="35354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UMN EBM-4</a:t>
            </a:r>
          </a:p>
        </p:txBody>
      </p:sp>
      <p:sp>
        <p:nvSpPr>
          <p:cNvPr id="49" name="Rektangel 28">
            <a:extLst>
              <a:ext uri="{FF2B5EF4-FFF2-40B4-BE49-F238E27FC236}">
                <a16:creationId xmlns:a16="http://schemas.microsoft.com/office/drawing/2014/main" id="{FE0C97B4-3F8D-3B42-BC9C-24ED1B7842C4}"/>
              </a:ext>
            </a:extLst>
          </p:cNvPr>
          <p:cNvSpPr>
            <a:spLocks/>
          </p:cNvSpPr>
          <p:nvPr/>
        </p:nvSpPr>
        <p:spPr>
          <a:xfrm>
            <a:off x="664724" y="3573498"/>
            <a:ext cx="1317374" cy="35354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UMN EBM-5</a:t>
            </a:r>
          </a:p>
        </p:txBody>
      </p:sp>
      <p:cxnSp>
        <p:nvCxnSpPr>
          <p:cNvPr id="8" name="Straight Arrow Connector 7"/>
          <p:cNvCxnSpPr/>
          <p:nvPr/>
        </p:nvCxnSpPr>
        <p:spPr>
          <a:xfrm flipV="1">
            <a:off x="797111" y="1978602"/>
            <a:ext cx="164146" cy="13405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51" name="Picture 50" descr="evidence-ecosystem-bg3-co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7606" y="2885490"/>
            <a:ext cx="1296000" cy="1296000"/>
          </a:xfrm>
          <a:prstGeom prst="rect">
            <a:avLst/>
          </a:prstGeom>
        </p:spPr>
      </p:pic>
      <p:sp>
        <p:nvSpPr>
          <p:cNvPr id="52" name="TextBox 51"/>
          <p:cNvSpPr txBox="1"/>
          <p:nvPr/>
        </p:nvSpPr>
        <p:spPr>
          <a:xfrm>
            <a:off x="4122204" y="3265031"/>
            <a:ext cx="966093" cy="391517"/>
          </a:xfrm>
          <a:prstGeom prst="rect">
            <a:avLst/>
          </a:prstGeom>
          <a:noFill/>
        </p:spPr>
        <p:txBody>
          <a:bodyPr wrap="square" rtlCol="0">
            <a:spAutoFit/>
          </a:bodyPr>
          <a:lstStyle/>
          <a:p>
            <a:pPr algn="ctr">
              <a:lnSpc>
                <a:spcPct val="80000"/>
              </a:lnSpc>
            </a:pPr>
            <a:r>
              <a:rPr lang="en-US" sz="1200" dirty="0">
                <a:solidFill>
                  <a:srgbClr val="FF6600"/>
                </a:solidFill>
                <a:cs typeface="Calibri"/>
              </a:rPr>
              <a:t>Collaboration and </a:t>
            </a:r>
          </a:p>
        </p:txBody>
      </p:sp>
      <p:grpSp>
        <p:nvGrpSpPr>
          <p:cNvPr id="56" name="Group 55"/>
          <p:cNvGrpSpPr/>
          <p:nvPr/>
        </p:nvGrpSpPr>
        <p:grpSpPr>
          <a:xfrm flipH="1">
            <a:off x="7137088" y="783413"/>
            <a:ext cx="1924194" cy="687371"/>
            <a:chOff x="590405" y="902593"/>
            <a:chExt cx="1924194" cy="687371"/>
          </a:xfrm>
        </p:grpSpPr>
        <p:cxnSp>
          <p:nvCxnSpPr>
            <p:cNvPr id="57" name="Straight Arrow Connector 56"/>
            <p:cNvCxnSpPr>
              <a:stCxn id="58" idx="2"/>
            </p:cNvCxnSpPr>
            <p:nvPr/>
          </p:nvCxnSpPr>
          <p:spPr>
            <a:xfrm>
              <a:off x="1231203" y="1293370"/>
              <a:ext cx="1283396" cy="29659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8" name="Rectangle 57"/>
            <p:cNvSpPr/>
            <p:nvPr/>
          </p:nvSpPr>
          <p:spPr>
            <a:xfrm>
              <a:off x="590405" y="902593"/>
              <a:ext cx="1281595" cy="39077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Guidelines</a:t>
              </a:r>
            </a:p>
          </p:txBody>
        </p:sp>
      </p:grpSp>
    </p:spTree>
    <p:extLst>
      <p:ext uri="{BB962C8B-B14F-4D97-AF65-F5344CB8AC3E}">
        <p14:creationId xmlns:p14="http://schemas.microsoft.com/office/powerpoint/2010/main" val="3319529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5628142" y="275558"/>
            <a:ext cx="3058658" cy="560153"/>
          </a:xfrm>
          <a:prstGeom prst="rect">
            <a:avLst/>
          </a:prstGeom>
          <a:noFill/>
        </p:spPr>
        <p:txBody>
          <a:bodyPr wrap="square" rtlCol="0">
            <a:spAutoFit/>
          </a:bodyPr>
          <a:lstStyle/>
          <a:p>
            <a:pPr>
              <a:lnSpc>
                <a:spcPct val="80000"/>
              </a:lnSpc>
            </a:pPr>
            <a:r>
              <a:rPr lang="en-US" sz="2000" b="1" dirty="0">
                <a:latin typeface="Calibri"/>
                <a:cs typeface="Calibri"/>
              </a:rPr>
              <a:t>Draft UMN Anticoagulation</a:t>
            </a:r>
          </a:p>
          <a:p>
            <a:pPr>
              <a:lnSpc>
                <a:spcPct val="80000"/>
              </a:lnSpc>
            </a:pPr>
            <a:r>
              <a:rPr lang="en-US" b="1" dirty="0">
                <a:solidFill>
                  <a:srgbClr val="000090"/>
                </a:solidFill>
                <a:latin typeface="Calibri"/>
                <a:cs typeface="Calibri"/>
              </a:rPr>
              <a:t>Evidence Ecosystem</a:t>
            </a:r>
          </a:p>
        </p:txBody>
      </p:sp>
      <p:graphicFrame>
        <p:nvGraphicFramePr>
          <p:cNvPr id="10" name="Content Placeholder 9"/>
          <p:cNvGraphicFramePr>
            <a:graphicFrameLocks noGrp="1"/>
          </p:cNvGraphicFramePr>
          <p:nvPr>
            <p:ph sz="half" idx="1"/>
            <p:extLst>
              <p:ext uri="{D42A27DB-BD31-4B8C-83A1-F6EECF244321}">
                <p14:modId xmlns:p14="http://schemas.microsoft.com/office/powerpoint/2010/main" val="3163298622"/>
              </p:ext>
            </p:extLst>
          </p:nvPr>
        </p:nvGraphicFramePr>
        <p:xfrm>
          <a:off x="350520" y="2310860"/>
          <a:ext cx="8488680" cy="47452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Content Placeholder 8"/>
          <p:cNvPicPr>
            <a:picLocks noGrp="1" noChangeAspect="1"/>
          </p:cNvPicPr>
          <p:nvPr>
            <p:ph sz="half" idx="2"/>
          </p:nvPr>
        </p:nvPicPr>
        <p:blipFill>
          <a:blip r:embed="rId7"/>
          <a:stretch>
            <a:fillRect/>
          </a:stretch>
        </p:blipFill>
        <p:spPr>
          <a:xfrm>
            <a:off x="0" y="35731"/>
            <a:ext cx="4038600" cy="2886020"/>
          </a:xfrm>
          <a:prstGeom prst="rect">
            <a:avLst/>
          </a:prstGeom>
        </p:spPr>
      </p:pic>
    </p:spTree>
    <p:extLst>
      <p:ext uri="{BB962C8B-B14F-4D97-AF65-F5344CB8AC3E}">
        <p14:creationId xmlns:p14="http://schemas.microsoft.com/office/powerpoint/2010/main" val="32170518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14528</TotalTime>
  <Words>375</Words>
  <Application>Microsoft Macintosh PowerPoint</Application>
  <PresentationFormat>On-screen Show (4:3)</PresentationFormat>
  <Paragraphs>142</Paragraphs>
  <Slides>5</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PowerPoint Presentation</vt:lpstr>
      <vt:lpstr>PowerPoint Presentation</vt:lpstr>
      <vt:lpstr>PowerPoint Presentation</vt:lpstr>
      <vt:lpstr>PowerPoint Presentation</vt:lpstr>
      <vt:lpstr>PowerPoint Presentation</vt:lpstr>
    </vt:vector>
  </TitlesOfParts>
  <Company>Nasjonalt kunnskapssenter for helsetjenesten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Frankie Achille</dc:creator>
  <cp:lastModifiedBy>Jerry Osheroff</cp:lastModifiedBy>
  <cp:revision>66</cp:revision>
  <dcterms:created xsi:type="dcterms:W3CDTF">2017-08-10T07:11:26Z</dcterms:created>
  <dcterms:modified xsi:type="dcterms:W3CDTF">2020-07-28T12:28:27Z</dcterms:modified>
</cp:coreProperties>
</file>