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sldIdLst>
    <p:sldId id="42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B08A8F-5EAE-444A-88C8-F14398033CCE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288546-C134-2B43-940F-B1276D80DC39}">
      <dgm:prSet phldrT="[Text]"/>
      <dgm:spPr/>
      <dgm:t>
        <a:bodyPr/>
        <a:lstStyle/>
        <a:p>
          <a:r>
            <a:rPr lang="en-US" b="1" dirty="0"/>
            <a:t>UMN EPC: </a:t>
          </a:r>
          <a:r>
            <a:rPr lang="en-US" dirty="0"/>
            <a:t>Process Evidence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[SRDR+/COKA]</a:t>
          </a:r>
        </a:p>
      </dgm:t>
    </dgm:pt>
    <dgm:pt modelId="{4E2CA3FA-A801-8348-85CC-78B84D867533}" type="parTrans" cxnId="{31DDD88C-63C3-A04C-A3E9-8A42739184D1}">
      <dgm:prSet/>
      <dgm:spPr/>
      <dgm:t>
        <a:bodyPr/>
        <a:lstStyle/>
        <a:p>
          <a:endParaRPr lang="en-US"/>
        </a:p>
      </dgm:t>
    </dgm:pt>
    <dgm:pt modelId="{13090A24-BC63-364F-B878-7D4099503D4D}" type="sibTrans" cxnId="{31DDD88C-63C3-A04C-A3E9-8A42739184D1}">
      <dgm:prSet custT="1"/>
      <dgm:spPr>
        <a:solidFill>
          <a:prstClr val="white">
            <a:lumMod val="75000"/>
          </a:prstClr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D8C18039-BEE6-2A43-AA15-4AB9EFB374F5}">
      <dgm:prSet phldrT="[Text]"/>
      <dgm:spPr/>
      <dgm:t>
        <a:bodyPr/>
        <a:lstStyle/>
        <a:p>
          <a:r>
            <a:rPr lang="en-US" b="1" dirty="0"/>
            <a:t>AU National Evidence TF</a:t>
          </a:r>
          <a:r>
            <a:rPr lang="en-US" dirty="0"/>
            <a:t>: Provide Living Guidelines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[NIH/CDC?]</a:t>
          </a:r>
        </a:p>
      </dgm:t>
    </dgm:pt>
    <dgm:pt modelId="{FB57A6D2-090E-DC47-B601-11BCAB5E5326}" type="parTrans" cxnId="{F4FDDAF1-93CC-E74A-B6AF-4163ABB9D4CC}">
      <dgm:prSet/>
      <dgm:spPr/>
      <dgm:t>
        <a:bodyPr/>
        <a:lstStyle/>
        <a:p>
          <a:endParaRPr lang="en-US"/>
        </a:p>
      </dgm:t>
    </dgm:pt>
    <dgm:pt modelId="{F746179D-7818-B149-831D-013B13433101}" type="sibTrans" cxnId="{F4FDDAF1-93CC-E74A-B6AF-4163ABB9D4CC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32CA66BA-E30D-AF4A-B0E4-9A1DD9626D18}">
      <dgm:prSet phldrT="[Text]"/>
      <dgm:spPr/>
      <dgm:t>
        <a:bodyPr/>
        <a:lstStyle/>
        <a:p>
          <a:r>
            <a:rPr lang="en-US" b="1" dirty="0"/>
            <a:t>C19HCC Agile KE Team</a:t>
          </a:r>
          <a:r>
            <a:rPr lang="en-US" dirty="0"/>
            <a:t>: Develop CDS</a:t>
          </a:r>
        </a:p>
      </dgm:t>
    </dgm:pt>
    <dgm:pt modelId="{C3D1C972-DA52-9149-854D-C03A2507801D}" type="parTrans" cxnId="{48FBDBE6-F1D8-5446-95B3-A3E1E2BB8856}">
      <dgm:prSet/>
      <dgm:spPr/>
      <dgm:t>
        <a:bodyPr/>
        <a:lstStyle/>
        <a:p>
          <a:endParaRPr lang="en-US"/>
        </a:p>
      </dgm:t>
    </dgm:pt>
    <dgm:pt modelId="{B1328C04-AEDD-DA49-9F95-D2AAAD52C8F8}" type="sibTrans" cxnId="{48FBDBE6-F1D8-5446-95B3-A3E1E2BB8856}">
      <dgm:prSet/>
      <dgm:spPr>
        <a:solidFill>
          <a:schemeClr val="accent1"/>
        </a:solidFill>
      </dgm:spPr>
      <dgm:t>
        <a:bodyPr/>
        <a:lstStyle/>
        <a:p>
          <a:endParaRPr lang="en-US"/>
        </a:p>
      </dgm:t>
    </dgm:pt>
    <dgm:pt modelId="{6DA282F9-EDE2-8F4E-8910-2837B2FBAAC1}">
      <dgm:prSet phldrT="[Text]"/>
      <dgm:spPr/>
      <dgm:t>
        <a:bodyPr/>
        <a:lstStyle/>
        <a:p>
          <a:r>
            <a:rPr lang="en-US" b="1" dirty="0"/>
            <a:t>UMN CDO</a:t>
          </a:r>
          <a:r>
            <a:rPr lang="en-US" dirty="0"/>
            <a:t>: Implement Living CDS, Assess Results </a:t>
          </a:r>
          <a:endParaRPr lang="en-US" dirty="0">
            <a:solidFill>
              <a:schemeClr val="bg1">
                <a:lumMod val="75000"/>
              </a:schemeClr>
            </a:solidFill>
          </a:endParaRPr>
        </a:p>
      </dgm:t>
    </dgm:pt>
    <dgm:pt modelId="{57A4D69A-BC25-304F-BD0A-3CDF6CB92917}" type="parTrans" cxnId="{4055D276-8AA7-564C-8B5F-07986C064D1B}">
      <dgm:prSet/>
      <dgm:spPr/>
      <dgm:t>
        <a:bodyPr/>
        <a:lstStyle/>
        <a:p>
          <a:endParaRPr lang="en-US"/>
        </a:p>
      </dgm:t>
    </dgm:pt>
    <dgm:pt modelId="{5D8FE204-6385-1E45-80F3-495AE2BE99F6}" type="sibTrans" cxnId="{4055D276-8AA7-564C-8B5F-07986C064D1B}">
      <dgm:prSet custT="1"/>
      <dgm:spPr>
        <a:solidFill>
          <a:prstClr val="white">
            <a:lumMod val="75000"/>
          </a:prstClr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C8F1A622-773B-CD48-84FE-FA65B4EF9342}" type="pres">
      <dgm:prSet presAssocID="{39B08A8F-5EAE-444A-88C8-F14398033CCE}" presName="cycle" presStyleCnt="0">
        <dgm:presLayoutVars>
          <dgm:dir/>
          <dgm:resizeHandles val="exact"/>
        </dgm:presLayoutVars>
      </dgm:prSet>
      <dgm:spPr/>
    </dgm:pt>
    <dgm:pt modelId="{4FD51E6E-355C-3842-9285-2C10F52CA01C}" type="pres">
      <dgm:prSet presAssocID="{6DA282F9-EDE2-8F4E-8910-2837B2FBAAC1}" presName="node" presStyleLbl="node1" presStyleIdx="0" presStyleCnt="4">
        <dgm:presLayoutVars>
          <dgm:bulletEnabled val="1"/>
        </dgm:presLayoutVars>
      </dgm:prSet>
      <dgm:spPr/>
    </dgm:pt>
    <dgm:pt modelId="{541C2A35-76DE-A747-B94C-9B3BA5D0752F}" type="pres">
      <dgm:prSet presAssocID="{5D8FE204-6385-1E45-80F3-495AE2BE99F6}" presName="sibTrans" presStyleLbl="sibTrans2D1" presStyleIdx="0" presStyleCnt="4"/>
      <dgm:spPr>
        <a:xfrm rot="2700000">
          <a:off x="4440312" y="1466639"/>
          <a:ext cx="454487" cy="577549"/>
        </a:xfrm>
        <a:prstGeom prst="rightArrow">
          <a:avLst>
            <a:gd name="adj1" fmla="val 60000"/>
            <a:gd name="adj2" fmla="val 50000"/>
          </a:avLst>
        </a:prstGeom>
      </dgm:spPr>
    </dgm:pt>
    <dgm:pt modelId="{168205B9-B1C2-3B44-A1E6-695F0321EE05}" type="pres">
      <dgm:prSet presAssocID="{5D8FE204-6385-1E45-80F3-495AE2BE99F6}" presName="connectorText" presStyleLbl="sibTrans2D1" presStyleIdx="0" presStyleCnt="4"/>
      <dgm:spPr/>
    </dgm:pt>
    <dgm:pt modelId="{FEFF9509-0CF4-6149-BCE9-1CF23025FDCF}" type="pres">
      <dgm:prSet presAssocID="{6E288546-C134-2B43-940F-B1276D80DC39}" presName="node" presStyleLbl="node1" presStyleIdx="1" presStyleCnt="4">
        <dgm:presLayoutVars>
          <dgm:bulletEnabled val="1"/>
        </dgm:presLayoutVars>
      </dgm:prSet>
      <dgm:spPr/>
    </dgm:pt>
    <dgm:pt modelId="{AC7C8974-30D9-2549-B78C-AB6B4520205A}" type="pres">
      <dgm:prSet presAssocID="{13090A24-BC63-364F-B878-7D4099503D4D}" presName="sibTrans" presStyleLbl="sibTrans2D1" presStyleIdx="1" presStyleCnt="4"/>
      <dgm:spPr>
        <a:xfrm rot="2700000">
          <a:off x="4440312" y="1466639"/>
          <a:ext cx="454487" cy="577549"/>
        </a:xfrm>
        <a:prstGeom prst="rightArrow">
          <a:avLst>
            <a:gd name="adj1" fmla="val 60000"/>
            <a:gd name="adj2" fmla="val 50000"/>
          </a:avLst>
        </a:prstGeom>
      </dgm:spPr>
    </dgm:pt>
    <dgm:pt modelId="{6336F447-5F47-424E-B336-D6E22078FD2E}" type="pres">
      <dgm:prSet presAssocID="{13090A24-BC63-364F-B878-7D4099503D4D}" presName="connectorText" presStyleLbl="sibTrans2D1" presStyleIdx="1" presStyleCnt="4"/>
      <dgm:spPr/>
    </dgm:pt>
    <dgm:pt modelId="{9BC292F4-1F8B-6649-99F6-089C1C44CE83}" type="pres">
      <dgm:prSet presAssocID="{D8C18039-BEE6-2A43-AA15-4AB9EFB374F5}" presName="node" presStyleLbl="node1" presStyleIdx="2" presStyleCnt="4">
        <dgm:presLayoutVars>
          <dgm:bulletEnabled val="1"/>
        </dgm:presLayoutVars>
      </dgm:prSet>
      <dgm:spPr/>
    </dgm:pt>
    <dgm:pt modelId="{ED20DCB7-3F4B-AE4F-81C4-9818424814FA}" type="pres">
      <dgm:prSet presAssocID="{F746179D-7818-B149-831D-013B13433101}" presName="sibTrans" presStyleLbl="sibTrans2D1" presStyleIdx="2" presStyleCnt="4"/>
      <dgm:spPr/>
    </dgm:pt>
    <dgm:pt modelId="{7CF6C007-C2FF-FE42-B048-2A7722C54506}" type="pres">
      <dgm:prSet presAssocID="{F746179D-7818-B149-831D-013B13433101}" presName="connectorText" presStyleLbl="sibTrans2D1" presStyleIdx="2" presStyleCnt="4"/>
      <dgm:spPr/>
    </dgm:pt>
    <dgm:pt modelId="{57E5246A-EFA8-8346-A92A-20E08931674B}" type="pres">
      <dgm:prSet presAssocID="{32CA66BA-E30D-AF4A-B0E4-9A1DD9626D18}" presName="node" presStyleLbl="node1" presStyleIdx="3" presStyleCnt="4">
        <dgm:presLayoutVars>
          <dgm:bulletEnabled val="1"/>
        </dgm:presLayoutVars>
      </dgm:prSet>
      <dgm:spPr/>
    </dgm:pt>
    <dgm:pt modelId="{8F2FC99A-EC8F-5549-8FA2-75328388918D}" type="pres">
      <dgm:prSet presAssocID="{B1328C04-AEDD-DA49-9F95-D2AAAD52C8F8}" presName="sibTrans" presStyleLbl="sibTrans2D1" presStyleIdx="3" presStyleCnt="4"/>
      <dgm:spPr/>
    </dgm:pt>
    <dgm:pt modelId="{56C87618-C733-8C4E-B7D8-816D4B42AA5B}" type="pres">
      <dgm:prSet presAssocID="{B1328C04-AEDD-DA49-9F95-D2AAAD52C8F8}" presName="connectorText" presStyleLbl="sibTrans2D1" presStyleIdx="3" presStyleCnt="4"/>
      <dgm:spPr/>
    </dgm:pt>
  </dgm:ptLst>
  <dgm:cxnLst>
    <dgm:cxn modelId="{DB497215-E112-F845-A1FA-77203BDA2B22}" type="presOf" srcId="{13090A24-BC63-364F-B878-7D4099503D4D}" destId="{6336F447-5F47-424E-B336-D6E22078FD2E}" srcOrd="1" destOrd="0" presId="urn:microsoft.com/office/officeart/2005/8/layout/cycle2"/>
    <dgm:cxn modelId="{0AC08F35-1B5F-D743-8D4C-DE62FA4E9011}" type="presOf" srcId="{F746179D-7818-B149-831D-013B13433101}" destId="{ED20DCB7-3F4B-AE4F-81C4-9818424814FA}" srcOrd="0" destOrd="0" presId="urn:microsoft.com/office/officeart/2005/8/layout/cycle2"/>
    <dgm:cxn modelId="{331E1344-0201-9A43-A109-C5617579432F}" type="presOf" srcId="{6E288546-C134-2B43-940F-B1276D80DC39}" destId="{FEFF9509-0CF4-6149-BCE9-1CF23025FDCF}" srcOrd="0" destOrd="0" presId="urn:microsoft.com/office/officeart/2005/8/layout/cycle2"/>
    <dgm:cxn modelId="{344CEB4D-65A1-584D-B7E6-F251A3E14FB5}" type="presOf" srcId="{5D8FE204-6385-1E45-80F3-495AE2BE99F6}" destId="{168205B9-B1C2-3B44-A1E6-695F0321EE05}" srcOrd="1" destOrd="0" presId="urn:microsoft.com/office/officeart/2005/8/layout/cycle2"/>
    <dgm:cxn modelId="{E4A7B858-4F19-4648-8E45-DF8A353E7A7A}" type="presOf" srcId="{5D8FE204-6385-1E45-80F3-495AE2BE99F6}" destId="{541C2A35-76DE-A747-B94C-9B3BA5D0752F}" srcOrd="0" destOrd="0" presId="urn:microsoft.com/office/officeart/2005/8/layout/cycle2"/>
    <dgm:cxn modelId="{4055D276-8AA7-564C-8B5F-07986C064D1B}" srcId="{39B08A8F-5EAE-444A-88C8-F14398033CCE}" destId="{6DA282F9-EDE2-8F4E-8910-2837B2FBAAC1}" srcOrd="0" destOrd="0" parTransId="{57A4D69A-BC25-304F-BD0A-3CDF6CB92917}" sibTransId="{5D8FE204-6385-1E45-80F3-495AE2BE99F6}"/>
    <dgm:cxn modelId="{31DDD88C-63C3-A04C-A3E9-8A42739184D1}" srcId="{39B08A8F-5EAE-444A-88C8-F14398033CCE}" destId="{6E288546-C134-2B43-940F-B1276D80DC39}" srcOrd="1" destOrd="0" parTransId="{4E2CA3FA-A801-8348-85CC-78B84D867533}" sibTransId="{13090A24-BC63-364F-B878-7D4099503D4D}"/>
    <dgm:cxn modelId="{FC33398D-1AED-564E-BFA0-0D7F2C0C2691}" type="presOf" srcId="{D8C18039-BEE6-2A43-AA15-4AB9EFB374F5}" destId="{9BC292F4-1F8B-6649-99F6-089C1C44CE83}" srcOrd="0" destOrd="0" presId="urn:microsoft.com/office/officeart/2005/8/layout/cycle2"/>
    <dgm:cxn modelId="{E185C794-94E6-084C-8DEE-B71C62D97140}" type="presOf" srcId="{13090A24-BC63-364F-B878-7D4099503D4D}" destId="{AC7C8974-30D9-2549-B78C-AB6B4520205A}" srcOrd="0" destOrd="0" presId="urn:microsoft.com/office/officeart/2005/8/layout/cycle2"/>
    <dgm:cxn modelId="{2DA411A1-206C-774A-B4F8-FA565D2FEAAA}" type="presOf" srcId="{39B08A8F-5EAE-444A-88C8-F14398033CCE}" destId="{C8F1A622-773B-CD48-84FE-FA65B4EF9342}" srcOrd="0" destOrd="0" presId="urn:microsoft.com/office/officeart/2005/8/layout/cycle2"/>
    <dgm:cxn modelId="{BD4A14DB-BB20-8247-9C59-54F44D1235A2}" type="presOf" srcId="{F746179D-7818-B149-831D-013B13433101}" destId="{7CF6C007-C2FF-FE42-B048-2A7722C54506}" srcOrd="1" destOrd="0" presId="urn:microsoft.com/office/officeart/2005/8/layout/cycle2"/>
    <dgm:cxn modelId="{A6E6D2DF-3775-704B-B6D7-4F162AF45062}" type="presOf" srcId="{B1328C04-AEDD-DA49-9F95-D2AAAD52C8F8}" destId="{8F2FC99A-EC8F-5549-8FA2-75328388918D}" srcOrd="0" destOrd="0" presId="urn:microsoft.com/office/officeart/2005/8/layout/cycle2"/>
    <dgm:cxn modelId="{D8FE68E4-032F-C644-8494-EDC81008625C}" type="presOf" srcId="{B1328C04-AEDD-DA49-9F95-D2AAAD52C8F8}" destId="{56C87618-C733-8C4E-B7D8-816D4B42AA5B}" srcOrd="1" destOrd="0" presId="urn:microsoft.com/office/officeart/2005/8/layout/cycle2"/>
    <dgm:cxn modelId="{48FBDBE6-F1D8-5446-95B3-A3E1E2BB8856}" srcId="{39B08A8F-5EAE-444A-88C8-F14398033CCE}" destId="{32CA66BA-E30D-AF4A-B0E4-9A1DD9626D18}" srcOrd="3" destOrd="0" parTransId="{C3D1C972-DA52-9149-854D-C03A2507801D}" sibTransId="{B1328C04-AEDD-DA49-9F95-D2AAAD52C8F8}"/>
    <dgm:cxn modelId="{51132AEB-699F-6E4C-B4EB-23A9CD810556}" type="presOf" srcId="{6DA282F9-EDE2-8F4E-8910-2837B2FBAAC1}" destId="{4FD51E6E-355C-3842-9285-2C10F52CA01C}" srcOrd="0" destOrd="0" presId="urn:microsoft.com/office/officeart/2005/8/layout/cycle2"/>
    <dgm:cxn modelId="{F4FDDAF1-93CC-E74A-B6AF-4163ABB9D4CC}" srcId="{39B08A8F-5EAE-444A-88C8-F14398033CCE}" destId="{D8C18039-BEE6-2A43-AA15-4AB9EFB374F5}" srcOrd="2" destOrd="0" parTransId="{FB57A6D2-090E-DC47-B601-11BCAB5E5326}" sibTransId="{F746179D-7818-B149-831D-013B13433101}"/>
    <dgm:cxn modelId="{9CB286F8-3FD8-F545-BA22-2C6062A3D88B}" type="presOf" srcId="{32CA66BA-E30D-AF4A-B0E4-9A1DD9626D18}" destId="{57E5246A-EFA8-8346-A92A-20E08931674B}" srcOrd="0" destOrd="0" presId="urn:microsoft.com/office/officeart/2005/8/layout/cycle2"/>
    <dgm:cxn modelId="{D33D9993-7937-7541-9662-B58EFBFDE587}" type="presParOf" srcId="{C8F1A622-773B-CD48-84FE-FA65B4EF9342}" destId="{4FD51E6E-355C-3842-9285-2C10F52CA01C}" srcOrd="0" destOrd="0" presId="urn:microsoft.com/office/officeart/2005/8/layout/cycle2"/>
    <dgm:cxn modelId="{74D04DEC-F7E1-7641-9600-DBBA3936F731}" type="presParOf" srcId="{C8F1A622-773B-CD48-84FE-FA65B4EF9342}" destId="{541C2A35-76DE-A747-B94C-9B3BA5D0752F}" srcOrd="1" destOrd="0" presId="urn:microsoft.com/office/officeart/2005/8/layout/cycle2"/>
    <dgm:cxn modelId="{EA07D7B8-966E-BF42-AFB4-C384B2F4C16E}" type="presParOf" srcId="{541C2A35-76DE-A747-B94C-9B3BA5D0752F}" destId="{168205B9-B1C2-3B44-A1E6-695F0321EE05}" srcOrd="0" destOrd="0" presId="urn:microsoft.com/office/officeart/2005/8/layout/cycle2"/>
    <dgm:cxn modelId="{2CE0D88C-2F26-5D4D-B94D-5F70AC4DB9DC}" type="presParOf" srcId="{C8F1A622-773B-CD48-84FE-FA65B4EF9342}" destId="{FEFF9509-0CF4-6149-BCE9-1CF23025FDCF}" srcOrd="2" destOrd="0" presId="urn:microsoft.com/office/officeart/2005/8/layout/cycle2"/>
    <dgm:cxn modelId="{906B2084-C8B0-D34D-9E40-6BEFF9BA3988}" type="presParOf" srcId="{C8F1A622-773B-CD48-84FE-FA65B4EF9342}" destId="{AC7C8974-30D9-2549-B78C-AB6B4520205A}" srcOrd="3" destOrd="0" presId="urn:microsoft.com/office/officeart/2005/8/layout/cycle2"/>
    <dgm:cxn modelId="{C6ADF37E-E5C2-2C4F-B745-2F768EAC5D38}" type="presParOf" srcId="{AC7C8974-30D9-2549-B78C-AB6B4520205A}" destId="{6336F447-5F47-424E-B336-D6E22078FD2E}" srcOrd="0" destOrd="0" presId="urn:microsoft.com/office/officeart/2005/8/layout/cycle2"/>
    <dgm:cxn modelId="{8BC92E85-9FC8-4B4E-9729-BD433D6C9466}" type="presParOf" srcId="{C8F1A622-773B-CD48-84FE-FA65B4EF9342}" destId="{9BC292F4-1F8B-6649-99F6-089C1C44CE83}" srcOrd="4" destOrd="0" presId="urn:microsoft.com/office/officeart/2005/8/layout/cycle2"/>
    <dgm:cxn modelId="{FDF53008-D2BC-AC4F-BD3B-64BD25080BA7}" type="presParOf" srcId="{C8F1A622-773B-CD48-84FE-FA65B4EF9342}" destId="{ED20DCB7-3F4B-AE4F-81C4-9818424814FA}" srcOrd="5" destOrd="0" presId="urn:microsoft.com/office/officeart/2005/8/layout/cycle2"/>
    <dgm:cxn modelId="{8C736362-85AF-C64A-B466-5C85074E235C}" type="presParOf" srcId="{ED20DCB7-3F4B-AE4F-81C4-9818424814FA}" destId="{7CF6C007-C2FF-FE42-B048-2A7722C54506}" srcOrd="0" destOrd="0" presId="urn:microsoft.com/office/officeart/2005/8/layout/cycle2"/>
    <dgm:cxn modelId="{8C56FC1D-D142-244F-88D1-61484E343662}" type="presParOf" srcId="{C8F1A622-773B-CD48-84FE-FA65B4EF9342}" destId="{57E5246A-EFA8-8346-A92A-20E08931674B}" srcOrd="6" destOrd="0" presId="urn:microsoft.com/office/officeart/2005/8/layout/cycle2"/>
    <dgm:cxn modelId="{B8C4F846-4E4E-D24C-AC12-5456C7AE26A7}" type="presParOf" srcId="{C8F1A622-773B-CD48-84FE-FA65B4EF9342}" destId="{8F2FC99A-EC8F-5549-8FA2-75328388918D}" srcOrd="7" destOrd="0" presId="urn:microsoft.com/office/officeart/2005/8/layout/cycle2"/>
    <dgm:cxn modelId="{F04FE9F5-5742-0548-B0C6-85DDC48BEF21}" type="presParOf" srcId="{8F2FC99A-EC8F-5549-8FA2-75328388918D}" destId="{56C87618-C733-8C4E-B7D8-816D4B42AA5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D51E6E-355C-3842-9285-2C10F52CA01C}">
      <dsp:nvSpPr>
        <dsp:cNvPr id="0" name=""/>
        <dsp:cNvSpPr/>
      </dsp:nvSpPr>
      <dsp:spPr>
        <a:xfrm>
          <a:off x="2912820" y="679"/>
          <a:ext cx="1711259" cy="1711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UMN CDO</a:t>
          </a:r>
          <a:r>
            <a:rPr lang="en-US" sz="1300" kern="1200" dirty="0"/>
            <a:t>: Implement Living CDS, Assess Results </a:t>
          </a:r>
          <a:endParaRPr lang="en-US" sz="1300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3163428" y="251287"/>
        <a:ext cx="1210043" cy="1210043"/>
      </dsp:txXfrm>
    </dsp:sp>
    <dsp:sp modelId="{541C2A35-76DE-A747-B94C-9B3BA5D0752F}">
      <dsp:nvSpPr>
        <dsp:cNvPr id="0" name=""/>
        <dsp:cNvSpPr/>
      </dsp:nvSpPr>
      <dsp:spPr>
        <a:xfrm rot="2700000">
          <a:off x="4440312" y="1466639"/>
          <a:ext cx="454487" cy="577549"/>
        </a:xfrm>
        <a:prstGeom prst="rightArrow">
          <a:avLst>
            <a:gd name="adj1" fmla="val 60000"/>
            <a:gd name="adj2" fmla="val 50000"/>
          </a:avLst>
        </a:prstGeom>
        <a:solidFill>
          <a:prstClr val="white">
            <a:lumMod val="75000"/>
          </a:prst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>
        <a:off x="4460279" y="1533943"/>
        <a:ext cx="318141" cy="346529"/>
      </dsp:txXfrm>
    </dsp:sp>
    <dsp:sp modelId="{FEFF9509-0CF4-6149-BCE9-1CF23025FDCF}">
      <dsp:nvSpPr>
        <dsp:cNvPr id="0" name=""/>
        <dsp:cNvSpPr/>
      </dsp:nvSpPr>
      <dsp:spPr>
        <a:xfrm>
          <a:off x="4729223" y="1817081"/>
          <a:ext cx="1711259" cy="1711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UMN EPC: </a:t>
          </a:r>
          <a:r>
            <a:rPr lang="en-US" sz="1300" kern="1200" dirty="0"/>
            <a:t>Process Evidence </a:t>
          </a:r>
          <a:r>
            <a:rPr lang="en-US" sz="1300" kern="1200" dirty="0">
              <a:solidFill>
                <a:schemeClr val="bg1">
                  <a:lumMod val="75000"/>
                </a:schemeClr>
              </a:solidFill>
            </a:rPr>
            <a:t>[SRDR+/COKA]</a:t>
          </a:r>
        </a:p>
      </dsp:txBody>
      <dsp:txXfrm>
        <a:off x="4979831" y="2067689"/>
        <a:ext cx="1210043" cy="1210043"/>
      </dsp:txXfrm>
    </dsp:sp>
    <dsp:sp modelId="{AC7C8974-30D9-2549-B78C-AB6B4520205A}">
      <dsp:nvSpPr>
        <dsp:cNvPr id="0" name=""/>
        <dsp:cNvSpPr/>
      </dsp:nvSpPr>
      <dsp:spPr>
        <a:xfrm rot="8100000">
          <a:off x="4458503" y="3283042"/>
          <a:ext cx="454487" cy="577549"/>
        </a:xfrm>
        <a:prstGeom prst="rightArrow">
          <a:avLst>
            <a:gd name="adj1" fmla="val 60000"/>
            <a:gd name="adj2" fmla="val 50000"/>
          </a:avLst>
        </a:prstGeom>
        <a:solidFill>
          <a:prstClr val="white">
            <a:lumMod val="75000"/>
          </a:prst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 rot="10800000">
        <a:off x="4574882" y="3350346"/>
        <a:ext cx="318141" cy="346529"/>
      </dsp:txXfrm>
    </dsp:sp>
    <dsp:sp modelId="{9BC292F4-1F8B-6649-99F6-089C1C44CE83}">
      <dsp:nvSpPr>
        <dsp:cNvPr id="0" name=""/>
        <dsp:cNvSpPr/>
      </dsp:nvSpPr>
      <dsp:spPr>
        <a:xfrm>
          <a:off x="2912820" y="3633484"/>
          <a:ext cx="1711259" cy="1711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AU National Evidence TF</a:t>
          </a:r>
          <a:r>
            <a:rPr lang="en-US" sz="1300" kern="1200" dirty="0"/>
            <a:t>: Provide Living Guidelines </a:t>
          </a:r>
          <a:r>
            <a:rPr lang="en-US" sz="1300" kern="1200" dirty="0">
              <a:solidFill>
                <a:schemeClr val="bg1">
                  <a:lumMod val="75000"/>
                </a:schemeClr>
              </a:solidFill>
            </a:rPr>
            <a:t>[NIH/CDC?]</a:t>
          </a:r>
        </a:p>
      </dsp:txBody>
      <dsp:txXfrm>
        <a:off x="3163428" y="3884092"/>
        <a:ext cx="1210043" cy="1210043"/>
      </dsp:txXfrm>
    </dsp:sp>
    <dsp:sp modelId="{ED20DCB7-3F4B-AE4F-81C4-9818424814FA}">
      <dsp:nvSpPr>
        <dsp:cNvPr id="0" name=""/>
        <dsp:cNvSpPr/>
      </dsp:nvSpPr>
      <dsp:spPr>
        <a:xfrm rot="13500000">
          <a:off x="2642100" y="3301233"/>
          <a:ext cx="454487" cy="57754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2758479" y="3464949"/>
        <a:ext cx="318141" cy="346529"/>
      </dsp:txXfrm>
    </dsp:sp>
    <dsp:sp modelId="{57E5246A-EFA8-8346-A92A-20E08931674B}">
      <dsp:nvSpPr>
        <dsp:cNvPr id="0" name=""/>
        <dsp:cNvSpPr/>
      </dsp:nvSpPr>
      <dsp:spPr>
        <a:xfrm>
          <a:off x="1096417" y="1817081"/>
          <a:ext cx="1711259" cy="1711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C19HCC Agile KE Team</a:t>
          </a:r>
          <a:r>
            <a:rPr lang="en-US" sz="1300" kern="1200" dirty="0"/>
            <a:t>: Develop CDS</a:t>
          </a:r>
        </a:p>
      </dsp:txBody>
      <dsp:txXfrm>
        <a:off x="1347025" y="2067689"/>
        <a:ext cx="1210043" cy="1210043"/>
      </dsp:txXfrm>
    </dsp:sp>
    <dsp:sp modelId="{8F2FC99A-EC8F-5549-8FA2-75328388918D}">
      <dsp:nvSpPr>
        <dsp:cNvPr id="0" name=""/>
        <dsp:cNvSpPr/>
      </dsp:nvSpPr>
      <dsp:spPr>
        <a:xfrm rot="18900000">
          <a:off x="2623909" y="1484830"/>
          <a:ext cx="454487" cy="5775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2643876" y="1648546"/>
        <a:ext cx="318141" cy="3465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3352800"/>
            <a:ext cx="10363200" cy="12954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76800"/>
            <a:ext cx="85344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 and 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188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1_Blan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1499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1676400" y="304801"/>
            <a:ext cx="8839200" cy="617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839200" y="632460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prstClr val="black"/>
              </a:buClr>
              <a:defRPr/>
            </a:pPr>
            <a:fld id="{00000000-1234-1234-1234-123412341234}" type="slidenum">
              <a:rPr lang="en-US" smtClean="0">
                <a:solidFill>
                  <a:prstClr val="black"/>
                </a:solidFill>
              </a:rPr>
              <a:pPr>
                <a:buClr>
                  <a:prstClr val="black"/>
                </a:buCl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326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485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981326"/>
            <a:ext cx="10363200" cy="1362075"/>
          </a:xfrm>
        </p:spPr>
        <p:txBody>
          <a:bodyPr anchor="t"/>
          <a:lstStyle>
            <a:lvl1pPr algn="ctr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343401"/>
            <a:ext cx="103632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368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937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47801"/>
            <a:ext cx="5386917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7801"/>
            <a:ext cx="5389033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65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11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163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10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415600" y="203567"/>
            <a:ext cx="11360800" cy="7636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rtl="0">
              <a:spcBef>
                <a:spcPts val="5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17500" rtl="0">
              <a:spcBef>
                <a:spcPts val="480"/>
              </a:spcBef>
              <a:spcAft>
                <a:spcPts val="0"/>
              </a:spcAft>
              <a:buSzPts val="1400"/>
              <a:buChar char="►"/>
              <a:defRPr/>
            </a:lvl2pPr>
            <a:lvl3pPr marL="1371600" lvl="2" indent="-317500" rtl="0">
              <a:spcBef>
                <a:spcPts val="400"/>
              </a:spcBef>
              <a:spcAft>
                <a:spcPts val="0"/>
              </a:spcAft>
              <a:buSzPts val="1400"/>
              <a:buChar char="−"/>
              <a:defRPr/>
            </a:lvl3pPr>
            <a:lvl4pPr marL="1828800" lvl="3" indent="-304800" rtl="0">
              <a:spcBef>
                <a:spcPts val="400"/>
              </a:spcBef>
              <a:spcAft>
                <a:spcPts val="0"/>
              </a:spcAft>
              <a:buSzPts val="1200"/>
              <a:buChar char="–"/>
              <a:defRPr/>
            </a:lvl4pPr>
            <a:lvl5pPr marL="2286000" lvl="4" indent="-292100" rtl="0">
              <a:spcBef>
                <a:spcPts val="400"/>
              </a:spcBef>
              <a:spcAft>
                <a:spcPts val="0"/>
              </a:spcAft>
              <a:buSzPts val="1000"/>
              <a:buChar char="»"/>
              <a:defRPr/>
            </a:lvl5pPr>
            <a:lvl6pPr marL="2743200" lvl="5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6pPr>
            <a:lvl7pPr marL="3200400" lvl="6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7pPr>
            <a:lvl8pPr marL="3657600" lvl="7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8pPr>
            <a:lvl9pPr marL="4114800" lvl="8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5476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8839200" cy="617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46238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39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rgbClr val="1F497D"/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BE567-DA12-174D-A702-183C7B641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52400"/>
            <a:ext cx="8520600" cy="763600"/>
          </a:xfrm>
        </p:spPr>
        <p:txBody>
          <a:bodyPr/>
          <a:lstStyle/>
          <a:p>
            <a:r>
              <a:rPr lang="en-US" sz="2600" dirty="0"/>
              <a:t>A </a:t>
            </a:r>
            <a:r>
              <a:rPr lang="en-US" sz="2600" i="1" dirty="0"/>
              <a:t>Theoretical</a:t>
            </a:r>
            <a:r>
              <a:rPr lang="en-US" sz="2600" dirty="0"/>
              <a:t> Enhanced Ecosystem Flow Building on Current Efforts by Collaborative Participants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76DC9-0848-8E43-B746-B8D7386A57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00000000-1234-1234-1234-123412341234}" type="slidenum">
              <a:rPr lang="en">
                <a:solidFill>
                  <a:prstClr val="black">
                    <a:tint val="75000"/>
                  </a:prstClr>
                </a:solidFill>
                <a:latin typeface="Arial"/>
              </a:rPr>
              <a:pPr>
                <a:defRPr/>
              </a:pPr>
              <a:t>1</a:t>
            </a:fld>
            <a:endParaRPr lang="en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17B91F2-2B7F-F94B-878A-A90F8D3DFB0D}"/>
              </a:ext>
            </a:extLst>
          </p:cNvPr>
          <p:cNvGraphicFramePr/>
          <p:nvPr/>
        </p:nvGraphicFramePr>
        <p:xfrm>
          <a:off x="1835700" y="1397000"/>
          <a:ext cx="7536900" cy="5345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Down Arrow 5">
            <a:extLst>
              <a:ext uri="{FF2B5EF4-FFF2-40B4-BE49-F238E27FC236}">
                <a16:creationId xmlns:a16="http://schemas.microsoft.com/office/drawing/2014/main" id="{B0C1EA97-56C3-104F-8C28-868155301019}"/>
              </a:ext>
            </a:extLst>
          </p:cNvPr>
          <p:cNvSpPr/>
          <p:nvPr/>
        </p:nvSpPr>
        <p:spPr>
          <a:xfrm rot="8167266">
            <a:off x="6150110" y="3180854"/>
            <a:ext cx="69291" cy="348259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AEECBD-4CBD-8C4D-A527-D1480C222AD3}"/>
              </a:ext>
            </a:extLst>
          </p:cNvPr>
          <p:cNvSpPr txBox="1"/>
          <p:nvPr/>
        </p:nvSpPr>
        <p:spPr>
          <a:xfrm>
            <a:off x="7495658" y="1723535"/>
            <a:ext cx="25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prstClr val="black"/>
                </a:solidFill>
                <a:latin typeface="Arial"/>
              </a:rPr>
              <a:t>Key:</a:t>
            </a:r>
          </a:p>
          <a:p>
            <a:pPr>
              <a:defRPr/>
            </a:pPr>
            <a:r>
              <a:rPr lang="en-US" sz="1400" dirty="0">
                <a:solidFill>
                  <a:srgbClr val="4F81BD">
                    <a:lumMod val="75000"/>
                  </a:srgbClr>
                </a:solidFill>
                <a:latin typeface="Arial"/>
              </a:rPr>
              <a:t>Blue</a:t>
            </a:r>
            <a:r>
              <a:rPr lang="en-US" sz="1400" dirty="0">
                <a:solidFill>
                  <a:prstClr val="black"/>
                </a:solidFill>
                <a:latin typeface="Arial"/>
              </a:rPr>
              <a:t>: happening now</a:t>
            </a:r>
          </a:p>
          <a:p>
            <a:pPr>
              <a:defRPr/>
            </a:pPr>
            <a:r>
              <a:rPr lang="en-US" sz="1400" dirty="0">
                <a:solidFill>
                  <a:prstClr val="white">
                    <a:lumMod val="65000"/>
                  </a:prstClr>
                </a:solidFill>
                <a:latin typeface="Arial"/>
              </a:rPr>
              <a:t>Gray:</a:t>
            </a:r>
            <a:r>
              <a:rPr lang="en-US" sz="1400" dirty="0">
                <a:solidFill>
                  <a:prstClr val="white">
                    <a:lumMod val="75000"/>
                  </a:prstClr>
                </a:solidFill>
                <a:latin typeface="Arial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Arial"/>
              </a:rPr>
              <a:t>potential enhancement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89A3179-71E5-C34D-8665-7389F19C0AC6}"/>
              </a:ext>
            </a:extLst>
          </p:cNvPr>
          <p:cNvSpPr/>
          <p:nvPr/>
        </p:nvSpPr>
        <p:spPr>
          <a:xfrm>
            <a:off x="2819400" y="1397000"/>
            <a:ext cx="1295400" cy="1293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1F497D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B39631-C971-6744-937A-C0071F40A380}"/>
              </a:ext>
            </a:extLst>
          </p:cNvPr>
          <p:cNvSpPr txBox="1"/>
          <p:nvPr/>
        </p:nvSpPr>
        <p:spPr>
          <a:xfrm>
            <a:off x="2895600" y="1447801"/>
            <a:ext cx="11430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300" b="1" dirty="0">
                <a:solidFill>
                  <a:prstClr val="white"/>
                </a:solidFill>
                <a:latin typeface="Arial"/>
              </a:rPr>
              <a:t>CDS Connect: </a:t>
            </a:r>
            <a:r>
              <a:rPr lang="en-US" sz="1300" dirty="0">
                <a:solidFill>
                  <a:prstClr val="white"/>
                </a:solidFill>
                <a:latin typeface="Arial"/>
              </a:rPr>
              <a:t>Provide CDS</a:t>
            </a:r>
            <a:r>
              <a:rPr lang="en-US" sz="1300" b="1" dirty="0">
                <a:solidFill>
                  <a:prstClr val="white"/>
                </a:solidFill>
                <a:latin typeface="Arial"/>
              </a:rPr>
              <a:t> </a:t>
            </a:r>
            <a:r>
              <a:rPr lang="en-US" sz="1300" dirty="0">
                <a:solidFill>
                  <a:prstClr val="white"/>
                </a:solidFill>
                <a:latin typeface="Arial"/>
              </a:rPr>
              <a:t>Repository/ Authoring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AF95E6A8-134A-3443-9D3E-DD49A15C3473}"/>
              </a:ext>
            </a:extLst>
          </p:cNvPr>
          <p:cNvSpPr/>
          <p:nvPr/>
        </p:nvSpPr>
        <p:spPr>
          <a:xfrm rot="16200000">
            <a:off x="4305249" y="2019249"/>
            <a:ext cx="279739" cy="253765"/>
          </a:xfrm>
          <a:prstGeom prst="downArrow">
            <a:avLst/>
          </a:prstGeom>
          <a:solidFill>
            <a:prstClr val="white">
              <a:lumMod val="75000"/>
            </a:prstClr>
          </a:solidFill>
          <a:ln>
            <a:noFill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Left-Right Arrow 11">
            <a:extLst>
              <a:ext uri="{FF2B5EF4-FFF2-40B4-BE49-F238E27FC236}">
                <a16:creationId xmlns:a16="http://schemas.microsoft.com/office/drawing/2014/main" id="{154F96BF-3588-8644-90F1-E2F09A9385C8}"/>
              </a:ext>
            </a:extLst>
          </p:cNvPr>
          <p:cNvSpPr/>
          <p:nvPr/>
        </p:nvSpPr>
        <p:spPr>
          <a:xfrm rot="4815884">
            <a:off x="3397897" y="2827625"/>
            <a:ext cx="406690" cy="279741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A4E85E-8DF2-2447-8045-644233C1B194}"/>
              </a:ext>
            </a:extLst>
          </p:cNvPr>
          <p:cNvSpPr txBox="1"/>
          <p:nvPr/>
        </p:nvSpPr>
        <p:spPr>
          <a:xfrm>
            <a:off x="4800600" y="3581401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200" b="1" dirty="0">
                <a:solidFill>
                  <a:prstClr val="white">
                    <a:lumMod val="65000"/>
                  </a:prstClr>
                </a:solidFill>
                <a:latin typeface="Arial"/>
              </a:rPr>
              <a:t>Flow more efficient, scalable: 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</a:rPr>
              <a:t>standards-based computability, best practices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851876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81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1_Office Theme</vt:lpstr>
      <vt:lpstr>A Theoretical Enhanced Ecosystem Flow Building on Current Efforts by Collaborative Participants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Theoretical Enhanced Ecosystem Flow Building on Current Efforts by Collaborative Participants</dc:title>
  <dc:creator>Jerry Osheroff</dc:creator>
  <cp:lastModifiedBy>Jerry Osheroff</cp:lastModifiedBy>
  <cp:revision>1</cp:revision>
  <dcterms:created xsi:type="dcterms:W3CDTF">2020-08-05T19:19:23Z</dcterms:created>
  <dcterms:modified xsi:type="dcterms:W3CDTF">2020-08-05T19:22:59Z</dcterms:modified>
</cp:coreProperties>
</file>